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7" r:id="rId4"/>
    <p:sldId id="268" r:id="rId5"/>
    <p:sldId id="263" r:id="rId6"/>
    <p:sldId id="264" r:id="rId7"/>
    <p:sldId id="267" r:id="rId8"/>
    <p:sldId id="265" r:id="rId9"/>
    <p:sldId id="266" r:id="rId10"/>
    <p:sldId id="258" r:id="rId11"/>
  </p:sldIdLst>
  <p:sldSz cx="12192000" cy="6858000"/>
  <p:notesSz cx="6858000" cy="9144000"/>
  <p:embeddedFontLst>
    <p:embeddedFont>
      <p:font typeface="배달의민족 주아" panose="020B0600000101010101" charset="-127"/>
      <p:regular r:id="rId12"/>
    </p:embeddedFont>
    <p:embeddedFont>
      <p:font typeface="HY동녘B" panose="02030600000101010101" pitchFamily="18" charset="-127"/>
      <p:regular r:id="rId13"/>
    </p:embeddedFont>
    <p:embeddedFont>
      <p:font typeface="HY동녘M" panose="0203060000010101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202"/>
    <a:srgbClr val="121619"/>
    <a:srgbClr val="A98E0C"/>
    <a:srgbClr val="6E818A"/>
    <a:srgbClr val="F9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83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2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8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5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17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48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015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51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0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20D47-186A-4C6B-B602-85C4EB76DAC4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4E3F5-C9E9-4B99-B192-1E830F2487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71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-110066" y="5401734"/>
            <a:ext cx="12547600" cy="1478484"/>
            <a:chOff x="-110066" y="5401734"/>
            <a:chExt cx="12547600" cy="1478484"/>
          </a:xfrm>
        </p:grpSpPr>
        <p:sp>
          <p:nvSpPr>
            <p:cNvPr id="17" name="직사각형 16"/>
            <p:cNvSpPr/>
            <p:nvPr/>
          </p:nvSpPr>
          <p:spPr>
            <a:xfrm>
              <a:off x="-1" y="5604933"/>
              <a:ext cx="12192001" cy="127528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-110066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551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8203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855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7507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59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6811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463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6115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5767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95419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5071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472334" y="5401734"/>
              <a:ext cx="965200" cy="465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0765409" y="4526704"/>
            <a:ext cx="1066758" cy="1078229"/>
            <a:chOff x="3131744" y="2679010"/>
            <a:chExt cx="1646684" cy="1664391"/>
          </a:xfrm>
        </p:grpSpPr>
        <p:sp>
          <p:nvSpPr>
            <p:cNvPr id="30" name="자유형 29"/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31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 33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40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자유형 40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43" name="직선 연결선 42"/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자유형 59"/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936280" y="-595223"/>
            <a:ext cx="972236" cy="7781028"/>
            <a:chOff x="341865" y="-595223"/>
            <a:chExt cx="972236" cy="7781028"/>
          </a:xfrm>
        </p:grpSpPr>
        <p:sp>
          <p:nvSpPr>
            <p:cNvPr id="63" name="원통 62"/>
            <p:cNvSpPr/>
            <p:nvPr/>
          </p:nvSpPr>
          <p:spPr>
            <a:xfrm>
              <a:off x="342551" y="-595223"/>
              <a:ext cx="971550" cy="778102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341865" y="4241342"/>
              <a:ext cx="971550" cy="2227368"/>
              <a:chOff x="1718542" y="2838450"/>
              <a:chExt cx="971550" cy="2227368"/>
            </a:xfrm>
          </p:grpSpPr>
          <p:sp>
            <p:nvSpPr>
              <p:cNvPr id="68" name="자유형 67"/>
              <p:cNvSpPr/>
              <p:nvPr/>
            </p:nvSpPr>
            <p:spPr>
              <a:xfrm>
                <a:off x="1718542" y="2838450"/>
                <a:ext cx="971550" cy="2227368"/>
              </a:xfrm>
              <a:custGeom>
                <a:avLst/>
                <a:gdLst>
                  <a:gd name="connsiteX0" fmla="*/ 0 w 971550"/>
                  <a:gd name="connsiteY0" fmla="*/ 0 h 2227368"/>
                  <a:gd name="connsiteX1" fmla="*/ 3691 w 971550"/>
                  <a:gd name="connsiteY1" fmla="*/ 0 h 2227368"/>
                  <a:gd name="connsiteX2" fmla="*/ 9869 w 971550"/>
                  <a:gd name="connsiteY2" fmla="*/ 15321 h 2227368"/>
                  <a:gd name="connsiteX3" fmla="*/ 485775 w 971550"/>
                  <a:gd name="connsiteY3" fmla="*/ 112290 h 2227368"/>
                  <a:gd name="connsiteX4" fmla="*/ 961681 w 971550"/>
                  <a:gd name="connsiteY4" fmla="*/ 15321 h 2227368"/>
                  <a:gd name="connsiteX5" fmla="*/ 967859 w 971550"/>
                  <a:gd name="connsiteY5" fmla="*/ 0 h 2227368"/>
                  <a:gd name="connsiteX6" fmla="*/ 971550 w 971550"/>
                  <a:gd name="connsiteY6" fmla="*/ 0 h 2227368"/>
                  <a:gd name="connsiteX7" fmla="*/ 971550 w 971550"/>
                  <a:gd name="connsiteY7" fmla="*/ 2105924 h 2227368"/>
                  <a:gd name="connsiteX8" fmla="*/ 485775 w 971550"/>
                  <a:gd name="connsiteY8" fmla="*/ 2227368 h 2227368"/>
                  <a:gd name="connsiteX9" fmla="*/ 387875 w 971550"/>
                  <a:gd name="connsiteY9" fmla="*/ 2224901 h 2227368"/>
                  <a:gd name="connsiteX10" fmla="*/ 0 w 971550"/>
                  <a:gd name="connsiteY10" fmla="*/ 2105924 h 222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1550" h="2227368"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55166" y="70662"/>
                      <a:pt x="251025" y="112290"/>
                      <a:pt x="485775" y="112290"/>
                    </a:cubicBezTo>
                    <a:cubicBezTo>
                      <a:pt x="720525" y="112290"/>
                      <a:pt x="916384" y="70662"/>
                      <a:pt x="961681" y="15321"/>
                    </a:cubicBezTo>
                    <a:lnTo>
                      <a:pt x="967859" y="0"/>
                    </a:lnTo>
                    <a:lnTo>
                      <a:pt x="971550" y="0"/>
                    </a:lnTo>
                    <a:lnTo>
                      <a:pt x="971550" y="2105924"/>
                    </a:lnTo>
                    <a:cubicBezTo>
                      <a:pt x="971550" y="2172996"/>
                      <a:pt x="754061" y="2227368"/>
                      <a:pt x="485775" y="2227368"/>
                    </a:cubicBezTo>
                    <a:cubicBezTo>
                      <a:pt x="452239" y="2227368"/>
                      <a:pt x="419497" y="2226519"/>
                      <a:pt x="387875" y="2224901"/>
                    </a:cubicBezTo>
                    <a:cubicBezTo>
                      <a:pt x="166515" y="2213577"/>
                      <a:pt x="0" y="2164612"/>
                      <a:pt x="0" y="2105924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1718542" y="2838451"/>
                <a:ext cx="971550" cy="2211435"/>
              </a:xfrm>
              <a:custGeom>
                <a:avLst/>
                <a:gdLst>
                  <a:gd name="connsiteX0" fmla="*/ 971550 w 971550"/>
                  <a:gd name="connsiteY0" fmla="*/ 1975236 h 2211435"/>
                  <a:gd name="connsiteX1" fmla="*/ 971550 w 971550"/>
                  <a:gd name="connsiteY1" fmla="*/ 2105924 h 2211435"/>
                  <a:gd name="connsiteX2" fmla="*/ 757377 w 971550"/>
                  <a:gd name="connsiteY2" fmla="*/ 2206628 h 2211435"/>
                  <a:gd name="connsiteX3" fmla="*/ 721948 w 971550"/>
                  <a:gd name="connsiteY3" fmla="*/ 2211435 h 2211435"/>
                  <a:gd name="connsiteX4" fmla="*/ 971550 w 971550"/>
                  <a:gd name="connsiteY4" fmla="*/ 1042756 h 2211435"/>
                  <a:gd name="connsiteX5" fmla="*/ 971550 w 971550"/>
                  <a:gd name="connsiteY5" fmla="*/ 1494400 h 2211435"/>
                  <a:gd name="connsiteX6" fmla="*/ 218527 w 971550"/>
                  <a:gd name="connsiteY6" fmla="*/ 2206988 h 2211435"/>
                  <a:gd name="connsiteX7" fmla="*/ 167872 w 971550"/>
                  <a:gd name="connsiteY7" fmla="*/ 2197754 h 2211435"/>
                  <a:gd name="connsiteX8" fmla="*/ 0 w 971550"/>
                  <a:gd name="connsiteY8" fmla="*/ 2105924 h 2211435"/>
                  <a:gd name="connsiteX9" fmla="*/ 0 w 971550"/>
                  <a:gd name="connsiteY9" fmla="*/ 1962137 h 2211435"/>
                  <a:gd name="connsiteX10" fmla="*/ 971550 w 971550"/>
                  <a:gd name="connsiteY10" fmla="*/ 128346 h 2211435"/>
                  <a:gd name="connsiteX11" fmla="*/ 971550 w 971550"/>
                  <a:gd name="connsiteY11" fmla="*/ 561921 h 2211435"/>
                  <a:gd name="connsiteX12" fmla="*/ 0 w 971550"/>
                  <a:gd name="connsiteY12" fmla="*/ 1481301 h 2211435"/>
                  <a:gd name="connsiteX13" fmla="*/ 0 w 971550"/>
                  <a:gd name="connsiteY13" fmla="*/ 1047726 h 2211435"/>
                  <a:gd name="connsiteX14" fmla="*/ 0 w 971550"/>
                  <a:gd name="connsiteY14" fmla="*/ 0 h 2211435"/>
                  <a:gd name="connsiteX15" fmla="*/ 3691 w 971550"/>
                  <a:gd name="connsiteY15" fmla="*/ 0 h 2211435"/>
                  <a:gd name="connsiteX16" fmla="*/ 9869 w 971550"/>
                  <a:gd name="connsiteY16" fmla="*/ 15321 h 2211435"/>
                  <a:gd name="connsiteX17" fmla="*/ 318750 w 971550"/>
                  <a:gd name="connsiteY17" fmla="*/ 104921 h 2211435"/>
                  <a:gd name="connsiteX18" fmla="*/ 480636 w 971550"/>
                  <a:gd name="connsiteY18" fmla="*/ 112063 h 2211435"/>
                  <a:gd name="connsiteX19" fmla="*/ 0 w 971550"/>
                  <a:gd name="connsiteY19" fmla="*/ 566890 h 221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71550" h="2211435">
                    <a:moveTo>
                      <a:pt x="971550" y="1975236"/>
                    </a:moveTo>
                    <a:lnTo>
                      <a:pt x="971550" y="2105924"/>
                    </a:lnTo>
                    <a:cubicBezTo>
                      <a:pt x="971550" y="2147844"/>
                      <a:pt x="886594" y="2184803"/>
                      <a:pt x="757377" y="2206628"/>
                    </a:cubicBezTo>
                    <a:lnTo>
                      <a:pt x="721948" y="2211435"/>
                    </a:lnTo>
                    <a:close/>
                    <a:moveTo>
                      <a:pt x="971550" y="1042756"/>
                    </a:moveTo>
                    <a:lnTo>
                      <a:pt x="971550" y="1494400"/>
                    </a:lnTo>
                    <a:lnTo>
                      <a:pt x="218527" y="2206988"/>
                    </a:lnTo>
                    <a:lnTo>
                      <a:pt x="167872" y="2197754"/>
                    </a:lnTo>
                    <a:cubicBezTo>
                      <a:pt x="65045" y="2175486"/>
                      <a:pt x="0" y="2142604"/>
                      <a:pt x="0" y="2105924"/>
                    </a:cubicBezTo>
                    <a:lnTo>
                      <a:pt x="0" y="1962137"/>
                    </a:lnTo>
                    <a:close/>
                    <a:moveTo>
                      <a:pt x="971550" y="128346"/>
                    </a:moveTo>
                    <a:lnTo>
                      <a:pt x="971550" y="561921"/>
                    </a:lnTo>
                    <a:lnTo>
                      <a:pt x="0" y="1481301"/>
                    </a:lnTo>
                    <a:lnTo>
                      <a:pt x="0" y="1047726"/>
                    </a:lnTo>
                    <a:close/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43842" y="56827"/>
                      <a:pt x="162506" y="90619"/>
                      <a:pt x="318750" y="104921"/>
                    </a:cubicBezTo>
                    <a:lnTo>
                      <a:pt x="480636" y="112063"/>
                    </a:lnTo>
                    <a:lnTo>
                      <a:pt x="0" y="566890"/>
                    </a:lnTo>
                    <a:close/>
                  </a:path>
                </a:pathLst>
              </a:custGeom>
              <a:solidFill>
                <a:srgbClr val="121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5" name="TextBox 74"/>
          <p:cNvSpPr txBox="1"/>
          <p:nvPr/>
        </p:nvSpPr>
        <p:spPr>
          <a:xfrm>
            <a:off x="2403797" y="2094120"/>
            <a:ext cx="53766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사각지대를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0058623" y="5910454"/>
            <a:ext cx="21082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ko-KR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18113658 </a:t>
            </a:r>
            <a:r>
              <a:rPr lang="ko-KR" altLang="en-US" dirty="0" err="1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김민승</a:t>
            </a:r>
            <a:endParaRPr lang="en-US" altLang="ko-KR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dist"/>
            <a:r>
              <a:rPr lang="en-US" altLang="ko-KR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17110603 </a:t>
            </a:r>
            <a:r>
              <a:rPr lang="ko-KR" altLang="en-US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김혜선</a:t>
            </a:r>
            <a:endParaRPr lang="en-US" altLang="ko-KR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algn="dist"/>
            <a:r>
              <a:rPr lang="en-US" altLang="ko-KR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18114414 </a:t>
            </a:r>
            <a:r>
              <a:rPr lang="ko-KR" altLang="en-US" dirty="0" err="1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장소연</a:t>
            </a:r>
            <a:endParaRPr lang="en-US" altLang="ko-KR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B3B7B4-E903-4D26-90B5-E81118CF62E4}"/>
              </a:ext>
            </a:extLst>
          </p:cNvPr>
          <p:cNvSpPr txBox="1"/>
          <p:nvPr/>
        </p:nvSpPr>
        <p:spPr>
          <a:xfrm>
            <a:off x="7705499" y="2094120"/>
            <a:ext cx="4165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조심해 </a:t>
            </a:r>
            <a:r>
              <a:rPr lang="en-US" altLang="ko-KR" sz="8000" dirty="0">
                <a:solidFill>
                  <a:srgbClr val="FF00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!</a:t>
            </a:r>
            <a:endParaRPr lang="ko-KR" altLang="en-US" sz="8000" dirty="0">
              <a:solidFill>
                <a:srgbClr val="FF0000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69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770135" y="2321004"/>
            <a:ext cx="8651727" cy="2215991"/>
            <a:chOff x="677894" y="2338274"/>
            <a:chExt cx="8651727" cy="2215991"/>
          </a:xfrm>
        </p:grpSpPr>
        <p:sp>
          <p:nvSpPr>
            <p:cNvPr id="20" name="TextBox 19"/>
            <p:cNvSpPr txBox="1"/>
            <p:nvPr/>
          </p:nvSpPr>
          <p:spPr>
            <a:xfrm>
              <a:off x="677894" y="2338274"/>
              <a:ext cx="865172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dirty="0">
                  <a:solidFill>
                    <a:schemeClr val="bg1"/>
                  </a:solidFill>
                  <a:latin typeface="HY동녘B" panose="02030600000101010101" pitchFamily="18" charset="-127"/>
                  <a:ea typeface="HY동녘B" panose="02030600000101010101" pitchFamily="18" charset="-127"/>
                </a:rPr>
                <a:t>Thank y</a:t>
              </a:r>
              <a:r>
                <a:rPr lang="en-US" altLang="ko-KR" sz="138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ou</a:t>
              </a:r>
              <a:endParaRPr lang="ko-KR" altLang="en-US" sz="138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622767" y="3142275"/>
              <a:ext cx="813042" cy="821786"/>
              <a:chOff x="3131744" y="2653763"/>
              <a:chExt cx="1646685" cy="1664393"/>
            </a:xfrm>
          </p:grpSpPr>
          <p:sp>
            <p:nvSpPr>
              <p:cNvPr id="5" name="자유형 4"/>
              <p:cNvSpPr/>
              <p:nvPr/>
            </p:nvSpPr>
            <p:spPr>
              <a:xfrm>
                <a:off x="3211382" y="2653763"/>
                <a:ext cx="1109934" cy="1664391"/>
              </a:xfrm>
              <a:custGeom>
                <a:avLst/>
                <a:gdLst>
                  <a:gd name="connsiteX0" fmla="*/ 899197 w 1109934"/>
                  <a:gd name="connsiteY0" fmla="*/ 530 h 1664391"/>
                  <a:gd name="connsiteX1" fmla="*/ 914498 w 1109934"/>
                  <a:gd name="connsiteY1" fmla="*/ 1828 h 1664391"/>
                  <a:gd name="connsiteX2" fmla="*/ 994355 w 1109934"/>
                  <a:gd name="connsiteY2" fmla="*/ 179628 h 1664391"/>
                  <a:gd name="connsiteX3" fmla="*/ 1004707 w 1109934"/>
                  <a:gd name="connsiteY3" fmla="*/ 243525 h 1664391"/>
                  <a:gd name="connsiteX4" fmla="*/ 1001218 w 1109934"/>
                  <a:gd name="connsiteY4" fmla="*/ 256050 h 1664391"/>
                  <a:gd name="connsiteX5" fmla="*/ 1034556 w 1109934"/>
                  <a:gd name="connsiteY5" fmla="*/ 339030 h 1664391"/>
                  <a:gd name="connsiteX6" fmla="*/ 1109934 w 1109934"/>
                  <a:gd name="connsiteY6" fmla="*/ 888013 h 1664391"/>
                  <a:gd name="connsiteX7" fmla="*/ 1065981 w 1109934"/>
                  <a:gd name="connsiteY7" fmla="*/ 1322094 h 1664391"/>
                  <a:gd name="connsiteX8" fmla="*/ 1053823 w 1109934"/>
                  <a:gd name="connsiteY8" fmla="*/ 1366549 h 1664391"/>
                  <a:gd name="connsiteX9" fmla="*/ 1050814 w 1109934"/>
                  <a:gd name="connsiteY9" fmla="*/ 1380784 h 1664391"/>
                  <a:gd name="connsiteX10" fmla="*/ 1049289 w 1109934"/>
                  <a:gd name="connsiteY10" fmla="*/ 1383126 h 1664391"/>
                  <a:gd name="connsiteX11" fmla="*/ 1034556 w 1109934"/>
                  <a:gd name="connsiteY11" fmla="*/ 1436995 h 1664391"/>
                  <a:gd name="connsiteX12" fmla="*/ 852579 w 1109934"/>
                  <a:gd name="connsiteY12" fmla="*/ 1664391 h 1664391"/>
                  <a:gd name="connsiteX13" fmla="*/ 752405 w 1109934"/>
                  <a:gd name="connsiteY13" fmla="*/ 1603380 h 1664391"/>
                  <a:gd name="connsiteX14" fmla="*/ 724993 w 1109934"/>
                  <a:gd name="connsiteY14" fmla="*/ 1558495 h 1664391"/>
                  <a:gd name="connsiteX15" fmla="*/ 657058 w 1109934"/>
                  <a:gd name="connsiteY15" fmla="*/ 1568551 h 1664391"/>
                  <a:gd name="connsiteX16" fmla="*/ 555078 w 1109934"/>
                  <a:gd name="connsiteY16" fmla="*/ 1573454 h 1664391"/>
                  <a:gd name="connsiteX17" fmla="*/ 555002 w 1109934"/>
                  <a:gd name="connsiteY17" fmla="*/ 1573450 h 1664391"/>
                  <a:gd name="connsiteX18" fmla="*/ 554966 w 1109934"/>
                  <a:gd name="connsiteY18" fmla="*/ 1573454 h 1664391"/>
                  <a:gd name="connsiteX19" fmla="*/ 554880 w 1109934"/>
                  <a:gd name="connsiteY19" fmla="*/ 1573444 h 1664391"/>
                  <a:gd name="connsiteX20" fmla="*/ 453098 w 1109934"/>
                  <a:gd name="connsiteY20" fmla="*/ 1568551 h 1664391"/>
                  <a:gd name="connsiteX21" fmla="*/ 384960 w 1109934"/>
                  <a:gd name="connsiteY21" fmla="*/ 1558465 h 1664391"/>
                  <a:gd name="connsiteX22" fmla="*/ 357530 w 1109934"/>
                  <a:gd name="connsiteY22" fmla="*/ 1603380 h 1664391"/>
                  <a:gd name="connsiteX23" fmla="*/ 257356 w 1109934"/>
                  <a:gd name="connsiteY23" fmla="*/ 1664391 h 1664391"/>
                  <a:gd name="connsiteX24" fmla="*/ 75377 w 1109934"/>
                  <a:gd name="connsiteY24" fmla="*/ 1436995 h 1664391"/>
                  <a:gd name="connsiteX25" fmla="*/ 60483 w 1109934"/>
                  <a:gd name="connsiteY25" fmla="*/ 1382538 h 1664391"/>
                  <a:gd name="connsiteX26" fmla="*/ 59342 w 1109934"/>
                  <a:gd name="connsiteY26" fmla="*/ 1380784 h 1664391"/>
                  <a:gd name="connsiteX27" fmla="*/ 57088 w 1109934"/>
                  <a:gd name="connsiteY27" fmla="*/ 1370124 h 1664391"/>
                  <a:gd name="connsiteX28" fmla="*/ 43952 w 1109934"/>
                  <a:gd name="connsiteY28" fmla="*/ 1322094 h 1664391"/>
                  <a:gd name="connsiteX29" fmla="*/ 0 w 1109934"/>
                  <a:gd name="connsiteY29" fmla="*/ 888013 h 1664391"/>
                  <a:gd name="connsiteX30" fmla="*/ 75378 w 1109934"/>
                  <a:gd name="connsiteY30" fmla="*/ 339030 h 1664391"/>
                  <a:gd name="connsiteX31" fmla="*/ 96660 w 1109934"/>
                  <a:gd name="connsiteY31" fmla="*/ 286060 h 1664391"/>
                  <a:gd name="connsiteX32" fmla="*/ 96539 w 1109934"/>
                  <a:gd name="connsiteY32" fmla="*/ 212680 h 1664391"/>
                  <a:gd name="connsiteX33" fmla="*/ 134788 w 1109934"/>
                  <a:gd name="connsiteY33" fmla="*/ 30403 h 1664391"/>
                  <a:gd name="connsiteX34" fmla="*/ 153547 w 1109934"/>
                  <a:gd name="connsiteY34" fmla="*/ 26887 h 1664391"/>
                  <a:gd name="connsiteX35" fmla="*/ 337988 w 1109934"/>
                  <a:gd name="connsiteY35" fmla="*/ 141528 h 1664391"/>
                  <a:gd name="connsiteX36" fmla="*/ 330014 w 1109934"/>
                  <a:gd name="connsiteY36" fmla="*/ 146879 h 1664391"/>
                  <a:gd name="connsiteX37" fmla="*/ 331095 w 1109934"/>
                  <a:gd name="connsiteY37" fmla="*/ 147891 h 1664391"/>
                  <a:gd name="connsiteX38" fmla="*/ 380329 w 1109934"/>
                  <a:gd name="connsiteY38" fmla="*/ 131803 h 1664391"/>
                  <a:gd name="connsiteX39" fmla="*/ 546260 w 1109934"/>
                  <a:gd name="connsiteY39" fmla="*/ 111635 h 1664391"/>
                  <a:gd name="connsiteX40" fmla="*/ 712191 w 1109934"/>
                  <a:gd name="connsiteY40" fmla="*/ 131803 h 1664391"/>
                  <a:gd name="connsiteX41" fmla="*/ 769130 w 1109934"/>
                  <a:gd name="connsiteY41" fmla="*/ 150409 h 1664391"/>
                  <a:gd name="connsiteX42" fmla="*/ 802197 w 1109934"/>
                  <a:gd name="connsiteY42" fmla="*/ 100225 h 1664391"/>
                  <a:gd name="connsiteX43" fmla="*/ 899197 w 1109934"/>
                  <a:gd name="connsiteY43" fmla="*/ 530 h 166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109934" h="1664391">
                    <a:moveTo>
                      <a:pt x="899197" y="530"/>
                    </a:moveTo>
                    <a:cubicBezTo>
                      <a:pt x="904519" y="-458"/>
                      <a:pt x="909630" y="-90"/>
                      <a:pt x="914498" y="1828"/>
                    </a:cubicBezTo>
                    <a:lnTo>
                      <a:pt x="994355" y="179628"/>
                    </a:lnTo>
                    <a:cubicBezTo>
                      <a:pt x="999778" y="202118"/>
                      <a:pt x="1005200" y="225798"/>
                      <a:pt x="1004707" y="243525"/>
                    </a:cubicBezTo>
                    <a:lnTo>
                      <a:pt x="1001218" y="256050"/>
                    </a:lnTo>
                    <a:lnTo>
                      <a:pt x="1034556" y="339030"/>
                    </a:lnTo>
                    <a:cubicBezTo>
                      <a:pt x="1081128" y="479527"/>
                      <a:pt x="1109934" y="673622"/>
                      <a:pt x="1109934" y="888013"/>
                    </a:cubicBezTo>
                    <a:cubicBezTo>
                      <a:pt x="1109934" y="1048806"/>
                      <a:pt x="1093731" y="1198183"/>
                      <a:pt x="1065981" y="1322094"/>
                    </a:cubicBezTo>
                    <a:lnTo>
                      <a:pt x="1053823" y="1366549"/>
                    </a:lnTo>
                    <a:lnTo>
                      <a:pt x="1050814" y="1380784"/>
                    </a:lnTo>
                    <a:lnTo>
                      <a:pt x="1049289" y="1383126"/>
                    </a:lnTo>
                    <a:lnTo>
                      <a:pt x="1034556" y="1436995"/>
                    </a:lnTo>
                    <a:cubicBezTo>
                      <a:pt x="987984" y="1577492"/>
                      <a:pt x="923645" y="1664391"/>
                      <a:pt x="852579" y="1664391"/>
                    </a:cubicBezTo>
                    <a:cubicBezTo>
                      <a:pt x="817045" y="1664391"/>
                      <a:pt x="783194" y="1642666"/>
                      <a:pt x="752405" y="1603380"/>
                    </a:cubicBezTo>
                    <a:lnTo>
                      <a:pt x="724993" y="1558495"/>
                    </a:lnTo>
                    <a:lnTo>
                      <a:pt x="657058" y="1568551"/>
                    </a:lnTo>
                    <a:cubicBezTo>
                      <a:pt x="624118" y="1571766"/>
                      <a:pt x="590011" y="1573454"/>
                      <a:pt x="555078" y="1573454"/>
                    </a:cubicBezTo>
                    <a:lnTo>
                      <a:pt x="555002" y="1573450"/>
                    </a:lnTo>
                    <a:lnTo>
                      <a:pt x="554966" y="1573454"/>
                    </a:lnTo>
                    <a:lnTo>
                      <a:pt x="554880" y="1573444"/>
                    </a:lnTo>
                    <a:lnTo>
                      <a:pt x="453098" y="1568551"/>
                    </a:lnTo>
                    <a:lnTo>
                      <a:pt x="384960" y="1558465"/>
                    </a:lnTo>
                    <a:lnTo>
                      <a:pt x="357530" y="1603380"/>
                    </a:lnTo>
                    <a:cubicBezTo>
                      <a:pt x="326740" y="1642666"/>
                      <a:pt x="292889" y="1664391"/>
                      <a:pt x="257356" y="1664391"/>
                    </a:cubicBezTo>
                    <a:cubicBezTo>
                      <a:pt x="186289" y="1664391"/>
                      <a:pt x="121951" y="1577492"/>
                      <a:pt x="75377" y="1436995"/>
                    </a:cubicBezTo>
                    <a:lnTo>
                      <a:pt x="60483" y="1382538"/>
                    </a:lnTo>
                    <a:lnTo>
                      <a:pt x="59342" y="1380784"/>
                    </a:lnTo>
                    <a:lnTo>
                      <a:pt x="57088" y="1370124"/>
                    </a:lnTo>
                    <a:lnTo>
                      <a:pt x="43952" y="1322094"/>
                    </a:lnTo>
                    <a:cubicBezTo>
                      <a:pt x="16203" y="1198183"/>
                      <a:pt x="0" y="1048806"/>
                      <a:pt x="0" y="888013"/>
                    </a:cubicBezTo>
                    <a:cubicBezTo>
                      <a:pt x="0" y="673622"/>
                      <a:pt x="28806" y="479527"/>
                      <a:pt x="75378" y="339030"/>
                    </a:cubicBezTo>
                    <a:lnTo>
                      <a:pt x="96660" y="286060"/>
                    </a:lnTo>
                    <a:lnTo>
                      <a:pt x="96539" y="212680"/>
                    </a:lnTo>
                    <a:cubicBezTo>
                      <a:pt x="97680" y="124908"/>
                      <a:pt x="104626" y="50643"/>
                      <a:pt x="134788" y="30403"/>
                    </a:cubicBezTo>
                    <a:cubicBezTo>
                      <a:pt x="139815" y="27030"/>
                      <a:pt x="146182" y="26029"/>
                      <a:pt x="153547" y="26887"/>
                    </a:cubicBezTo>
                    <a:cubicBezTo>
                      <a:pt x="205101" y="32892"/>
                      <a:pt x="305577" y="129953"/>
                      <a:pt x="337988" y="141528"/>
                    </a:cubicBezTo>
                    <a:lnTo>
                      <a:pt x="330014" y="146879"/>
                    </a:lnTo>
                    <a:lnTo>
                      <a:pt x="331095" y="147891"/>
                    </a:lnTo>
                    <a:lnTo>
                      <a:pt x="380329" y="131803"/>
                    </a:lnTo>
                    <a:cubicBezTo>
                      <a:pt x="431330" y="118816"/>
                      <a:pt x="487402" y="111635"/>
                      <a:pt x="546260" y="111635"/>
                    </a:cubicBezTo>
                    <a:cubicBezTo>
                      <a:pt x="605119" y="111635"/>
                      <a:pt x="661191" y="118816"/>
                      <a:pt x="712191" y="131803"/>
                    </a:cubicBezTo>
                    <a:lnTo>
                      <a:pt x="769130" y="150409"/>
                    </a:lnTo>
                    <a:lnTo>
                      <a:pt x="802197" y="100225"/>
                    </a:lnTo>
                    <a:cubicBezTo>
                      <a:pt x="837456" y="48299"/>
                      <a:pt x="871252" y="5720"/>
                      <a:pt x="899197" y="53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3453082" y="3031330"/>
                <a:ext cx="214841" cy="155579"/>
                <a:chOff x="4545278" y="3077887"/>
                <a:chExt cx="214841" cy="124156"/>
              </a:xfrm>
            </p:grpSpPr>
            <p:sp>
              <p:nvSpPr>
                <p:cNvPr id="18" name="타원 30"/>
                <p:cNvSpPr/>
                <p:nvPr/>
              </p:nvSpPr>
              <p:spPr>
                <a:xfrm rot="10800000">
                  <a:off x="4545278" y="3093020"/>
                  <a:ext cx="214841" cy="93888"/>
                </a:xfrm>
                <a:custGeom>
                  <a:avLst/>
                  <a:gdLst>
                    <a:gd name="connsiteX0" fmla="*/ 0 w 268816"/>
                    <a:gd name="connsiteY0" fmla="*/ 58738 h 117475"/>
                    <a:gd name="connsiteX1" fmla="*/ 134408 w 268816"/>
                    <a:gd name="connsiteY1" fmla="*/ 0 h 117475"/>
                    <a:gd name="connsiteX2" fmla="*/ 268816 w 268816"/>
                    <a:gd name="connsiteY2" fmla="*/ 58738 h 117475"/>
                    <a:gd name="connsiteX3" fmla="*/ 134408 w 268816"/>
                    <a:gd name="connsiteY3" fmla="*/ 117476 h 117475"/>
                    <a:gd name="connsiteX4" fmla="*/ 0 w 268816"/>
                    <a:gd name="connsiteY4" fmla="*/ 58738 h 117475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  <a:gd name="connsiteX0" fmla="*/ 6206 w 275022"/>
                    <a:gd name="connsiteY0" fmla="*/ 58738 h 117476"/>
                    <a:gd name="connsiteX1" fmla="*/ 140614 w 275022"/>
                    <a:gd name="connsiteY1" fmla="*/ 0 h 117476"/>
                    <a:gd name="connsiteX2" fmla="*/ 275022 w 275022"/>
                    <a:gd name="connsiteY2" fmla="*/ 58738 h 117476"/>
                    <a:gd name="connsiteX3" fmla="*/ 140614 w 275022"/>
                    <a:gd name="connsiteY3" fmla="*/ 117476 h 117476"/>
                    <a:gd name="connsiteX4" fmla="*/ 6206 w 275022"/>
                    <a:gd name="connsiteY4" fmla="*/ 58738 h 117476"/>
                    <a:gd name="connsiteX0" fmla="*/ 66 w 268882"/>
                    <a:gd name="connsiteY0" fmla="*/ 58738 h 117476"/>
                    <a:gd name="connsiteX1" fmla="*/ 134474 w 268882"/>
                    <a:gd name="connsiteY1" fmla="*/ 0 h 117476"/>
                    <a:gd name="connsiteX2" fmla="*/ 268882 w 268882"/>
                    <a:gd name="connsiteY2" fmla="*/ 58738 h 117476"/>
                    <a:gd name="connsiteX3" fmla="*/ 134474 w 268882"/>
                    <a:gd name="connsiteY3" fmla="*/ 117476 h 117476"/>
                    <a:gd name="connsiteX4" fmla="*/ 66 w 268882"/>
                    <a:gd name="connsiteY4" fmla="*/ 58738 h 117476"/>
                    <a:gd name="connsiteX0" fmla="*/ 4789 w 273605"/>
                    <a:gd name="connsiteY0" fmla="*/ 58738 h 117476"/>
                    <a:gd name="connsiteX1" fmla="*/ 139197 w 273605"/>
                    <a:gd name="connsiteY1" fmla="*/ 0 h 117476"/>
                    <a:gd name="connsiteX2" fmla="*/ 273605 w 273605"/>
                    <a:gd name="connsiteY2" fmla="*/ 58738 h 117476"/>
                    <a:gd name="connsiteX3" fmla="*/ 139197 w 273605"/>
                    <a:gd name="connsiteY3" fmla="*/ 117476 h 117476"/>
                    <a:gd name="connsiteX4" fmla="*/ 4789 w 273605"/>
                    <a:gd name="connsiteY4" fmla="*/ 58738 h 117476"/>
                    <a:gd name="connsiteX0" fmla="*/ 2872 w 271688"/>
                    <a:gd name="connsiteY0" fmla="*/ 58738 h 117476"/>
                    <a:gd name="connsiteX1" fmla="*/ 137280 w 271688"/>
                    <a:gd name="connsiteY1" fmla="*/ 0 h 117476"/>
                    <a:gd name="connsiteX2" fmla="*/ 271688 w 271688"/>
                    <a:gd name="connsiteY2" fmla="*/ 58738 h 117476"/>
                    <a:gd name="connsiteX3" fmla="*/ 137280 w 271688"/>
                    <a:gd name="connsiteY3" fmla="*/ 117476 h 117476"/>
                    <a:gd name="connsiteX4" fmla="*/ 2872 w 271688"/>
                    <a:gd name="connsiteY4" fmla="*/ 58738 h 117476"/>
                    <a:gd name="connsiteX0" fmla="*/ 3478 w 272294"/>
                    <a:gd name="connsiteY0" fmla="*/ 58738 h 117476"/>
                    <a:gd name="connsiteX1" fmla="*/ 137886 w 272294"/>
                    <a:gd name="connsiteY1" fmla="*/ 0 h 117476"/>
                    <a:gd name="connsiteX2" fmla="*/ 272294 w 272294"/>
                    <a:gd name="connsiteY2" fmla="*/ 58738 h 117476"/>
                    <a:gd name="connsiteX3" fmla="*/ 137886 w 272294"/>
                    <a:gd name="connsiteY3" fmla="*/ 117476 h 117476"/>
                    <a:gd name="connsiteX4" fmla="*/ 3478 w 272294"/>
                    <a:gd name="connsiteY4" fmla="*/ 58738 h 117476"/>
                    <a:gd name="connsiteX0" fmla="*/ 3478 w 272294"/>
                    <a:gd name="connsiteY0" fmla="*/ 58738 h 117476"/>
                    <a:gd name="connsiteX1" fmla="*/ 137886 w 272294"/>
                    <a:gd name="connsiteY1" fmla="*/ 0 h 117476"/>
                    <a:gd name="connsiteX2" fmla="*/ 272294 w 272294"/>
                    <a:gd name="connsiteY2" fmla="*/ 58738 h 117476"/>
                    <a:gd name="connsiteX3" fmla="*/ 137886 w 272294"/>
                    <a:gd name="connsiteY3" fmla="*/ 117476 h 117476"/>
                    <a:gd name="connsiteX4" fmla="*/ 3478 w 272294"/>
                    <a:gd name="connsiteY4" fmla="*/ 58738 h 117476"/>
                    <a:gd name="connsiteX0" fmla="*/ 53 w 268869"/>
                    <a:gd name="connsiteY0" fmla="*/ 58738 h 117476"/>
                    <a:gd name="connsiteX1" fmla="*/ 134461 w 268869"/>
                    <a:gd name="connsiteY1" fmla="*/ 0 h 117476"/>
                    <a:gd name="connsiteX2" fmla="*/ 268869 w 268869"/>
                    <a:gd name="connsiteY2" fmla="*/ 58738 h 117476"/>
                    <a:gd name="connsiteX3" fmla="*/ 134461 w 268869"/>
                    <a:gd name="connsiteY3" fmla="*/ 117476 h 117476"/>
                    <a:gd name="connsiteX4" fmla="*/ 53 w 268869"/>
                    <a:gd name="connsiteY4" fmla="*/ 58738 h 117476"/>
                    <a:gd name="connsiteX0" fmla="*/ 53 w 268869"/>
                    <a:gd name="connsiteY0" fmla="*/ 58738 h 117476"/>
                    <a:gd name="connsiteX1" fmla="*/ 134461 w 268869"/>
                    <a:gd name="connsiteY1" fmla="*/ 0 h 117476"/>
                    <a:gd name="connsiteX2" fmla="*/ 268869 w 268869"/>
                    <a:gd name="connsiteY2" fmla="*/ 58738 h 117476"/>
                    <a:gd name="connsiteX3" fmla="*/ 134461 w 268869"/>
                    <a:gd name="connsiteY3" fmla="*/ 117476 h 117476"/>
                    <a:gd name="connsiteX4" fmla="*/ 53 w 268869"/>
                    <a:gd name="connsiteY4" fmla="*/ 58738 h 117476"/>
                    <a:gd name="connsiteX0" fmla="*/ 53 w 268869"/>
                    <a:gd name="connsiteY0" fmla="*/ 58738 h 117476"/>
                    <a:gd name="connsiteX1" fmla="*/ 134461 w 268869"/>
                    <a:gd name="connsiteY1" fmla="*/ 0 h 117476"/>
                    <a:gd name="connsiteX2" fmla="*/ 268869 w 268869"/>
                    <a:gd name="connsiteY2" fmla="*/ 58738 h 117476"/>
                    <a:gd name="connsiteX3" fmla="*/ 134461 w 268869"/>
                    <a:gd name="connsiteY3" fmla="*/ 117476 h 117476"/>
                    <a:gd name="connsiteX4" fmla="*/ 53 w 268869"/>
                    <a:gd name="connsiteY4" fmla="*/ 58738 h 117476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816" h="117476">
                      <a:moveTo>
                        <a:pt x="0" y="58738"/>
                      </a:moveTo>
                      <a:cubicBezTo>
                        <a:pt x="21694" y="35177"/>
                        <a:pt x="60177" y="0"/>
                        <a:pt x="134408" y="0"/>
                      </a:cubicBezTo>
                      <a:cubicBezTo>
                        <a:pt x="208639" y="0"/>
                        <a:pt x="240241" y="23123"/>
                        <a:pt x="268816" y="58738"/>
                      </a:cubicBezTo>
                      <a:cubicBezTo>
                        <a:pt x="230911" y="93375"/>
                        <a:pt x="208639" y="117476"/>
                        <a:pt x="134408" y="117476"/>
                      </a:cubicBezTo>
                      <a:cubicBezTo>
                        <a:pt x="60177" y="117476"/>
                        <a:pt x="35720" y="100702"/>
                        <a:pt x="0" y="58738"/>
                      </a:cubicBezTo>
                      <a:close/>
                    </a:path>
                  </a:pathLst>
                </a:custGeom>
                <a:solidFill>
                  <a:srgbClr val="F9F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자유형 18"/>
                <p:cNvSpPr/>
                <p:nvPr/>
              </p:nvSpPr>
              <p:spPr>
                <a:xfrm rot="5400000">
                  <a:off x="4590619" y="3107561"/>
                  <a:ext cx="124156" cy="64807"/>
                </a:xfrm>
                <a:custGeom>
                  <a:avLst/>
                  <a:gdLst>
                    <a:gd name="connsiteX0" fmla="*/ 158279 w 316559"/>
                    <a:gd name="connsiteY0" fmla="*/ 0 h 114300"/>
                    <a:gd name="connsiteX1" fmla="*/ 290457 w 316559"/>
                    <a:gd name="connsiteY1" fmla="*/ 33478 h 114300"/>
                    <a:gd name="connsiteX2" fmla="*/ 316559 w 316559"/>
                    <a:gd name="connsiteY2" fmla="*/ 57150 h 114300"/>
                    <a:gd name="connsiteX3" fmla="*/ 290457 w 316559"/>
                    <a:gd name="connsiteY3" fmla="*/ 80822 h 114300"/>
                    <a:gd name="connsiteX4" fmla="*/ 158279 w 316559"/>
                    <a:gd name="connsiteY4" fmla="*/ 114300 h 114300"/>
                    <a:gd name="connsiteX5" fmla="*/ 26101 w 316559"/>
                    <a:gd name="connsiteY5" fmla="*/ 80822 h 114300"/>
                    <a:gd name="connsiteX6" fmla="*/ 0 w 316559"/>
                    <a:gd name="connsiteY6" fmla="*/ 57150 h 114300"/>
                    <a:gd name="connsiteX7" fmla="*/ 26101 w 316559"/>
                    <a:gd name="connsiteY7" fmla="*/ 33478 h 114300"/>
                    <a:gd name="connsiteX8" fmla="*/ 158279 w 316559"/>
                    <a:gd name="connsiteY8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559" h="114300">
                      <a:moveTo>
                        <a:pt x="158279" y="0"/>
                      </a:moveTo>
                      <a:cubicBezTo>
                        <a:pt x="209898" y="0"/>
                        <a:pt x="256630" y="12794"/>
                        <a:pt x="290457" y="33478"/>
                      </a:cubicBezTo>
                      <a:lnTo>
                        <a:pt x="316559" y="57150"/>
                      </a:lnTo>
                      <a:lnTo>
                        <a:pt x="290457" y="80822"/>
                      </a:lnTo>
                      <a:cubicBezTo>
                        <a:pt x="256630" y="101507"/>
                        <a:pt x="209898" y="114300"/>
                        <a:pt x="158279" y="114300"/>
                      </a:cubicBezTo>
                      <a:cubicBezTo>
                        <a:pt x="106661" y="114300"/>
                        <a:pt x="59929" y="101507"/>
                        <a:pt x="26101" y="80822"/>
                      </a:cubicBezTo>
                      <a:lnTo>
                        <a:pt x="0" y="57150"/>
                      </a:lnTo>
                      <a:lnTo>
                        <a:pt x="26101" y="33478"/>
                      </a:lnTo>
                      <a:cubicBezTo>
                        <a:pt x="59929" y="12794"/>
                        <a:pt x="106661" y="0"/>
                        <a:pt x="158279" y="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 rot="10800000">
                <a:off x="3850104" y="3031330"/>
                <a:ext cx="214841" cy="155579"/>
                <a:chOff x="4545278" y="3077887"/>
                <a:chExt cx="214841" cy="124156"/>
              </a:xfrm>
            </p:grpSpPr>
            <p:sp>
              <p:nvSpPr>
                <p:cNvPr id="16" name="타원 30"/>
                <p:cNvSpPr/>
                <p:nvPr/>
              </p:nvSpPr>
              <p:spPr>
                <a:xfrm rot="10800000">
                  <a:off x="4545278" y="3093020"/>
                  <a:ext cx="214841" cy="93888"/>
                </a:xfrm>
                <a:custGeom>
                  <a:avLst/>
                  <a:gdLst>
                    <a:gd name="connsiteX0" fmla="*/ 0 w 268816"/>
                    <a:gd name="connsiteY0" fmla="*/ 58738 h 117475"/>
                    <a:gd name="connsiteX1" fmla="*/ 134408 w 268816"/>
                    <a:gd name="connsiteY1" fmla="*/ 0 h 117475"/>
                    <a:gd name="connsiteX2" fmla="*/ 268816 w 268816"/>
                    <a:gd name="connsiteY2" fmla="*/ 58738 h 117475"/>
                    <a:gd name="connsiteX3" fmla="*/ 134408 w 268816"/>
                    <a:gd name="connsiteY3" fmla="*/ 117476 h 117475"/>
                    <a:gd name="connsiteX4" fmla="*/ 0 w 268816"/>
                    <a:gd name="connsiteY4" fmla="*/ 58738 h 117475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  <a:gd name="connsiteX0" fmla="*/ 6206 w 275022"/>
                    <a:gd name="connsiteY0" fmla="*/ 58738 h 117476"/>
                    <a:gd name="connsiteX1" fmla="*/ 140614 w 275022"/>
                    <a:gd name="connsiteY1" fmla="*/ 0 h 117476"/>
                    <a:gd name="connsiteX2" fmla="*/ 275022 w 275022"/>
                    <a:gd name="connsiteY2" fmla="*/ 58738 h 117476"/>
                    <a:gd name="connsiteX3" fmla="*/ 140614 w 275022"/>
                    <a:gd name="connsiteY3" fmla="*/ 117476 h 117476"/>
                    <a:gd name="connsiteX4" fmla="*/ 6206 w 275022"/>
                    <a:gd name="connsiteY4" fmla="*/ 58738 h 117476"/>
                    <a:gd name="connsiteX0" fmla="*/ 66 w 268882"/>
                    <a:gd name="connsiteY0" fmla="*/ 58738 h 117476"/>
                    <a:gd name="connsiteX1" fmla="*/ 134474 w 268882"/>
                    <a:gd name="connsiteY1" fmla="*/ 0 h 117476"/>
                    <a:gd name="connsiteX2" fmla="*/ 268882 w 268882"/>
                    <a:gd name="connsiteY2" fmla="*/ 58738 h 117476"/>
                    <a:gd name="connsiteX3" fmla="*/ 134474 w 268882"/>
                    <a:gd name="connsiteY3" fmla="*/ 117476 h 117476"/>
                    <a:gd name="connsiteX4" fmla="*/ 66 w 268882"/>
                    <a:gd name="connsiteY4" fmla="*/ 58738 h 117476"/>
                    <a:gd name="connsiteX0" fmla="*/ 4789 w 273605"/>
                    <a:gd name="connsiteY0" fmla="*/ 58738 h 117476"/>
                    <a:gd name="connsiteX1" fmla="*/ 139197 w 273605"/>
                    <a:gd name="connsiteY1" fmla="*/ 0 h 117476"/>
                    <a:gd name="connsiteX2" fmla="*/ 273605 w 273605"/>
                    <a:gd name="connsiteY2" fmla="*/ 58738 h 117476"/>
                    <a:gd name="connsiteX3" fmla="*/ 139197 w 273605"/>
                    <a:gd name="connsiteY3" fmla="*/ 117476 h 117476"/>
                    <a:gd name="connsiteX4" fmla="*/ 4789 w 273605"/>
                    <a:gd name="connsiteY4" fmla="*/ 58738 h 117476"/>
                    <a:gd name="connsiteX0" fmla="*/ 2872 w 271688"/>
                    <a:gd name="connsiteY0" fmla="*/ 58738 h 117476"/>
                    <a:gd name="connsiteX1" fmla="*/ 137280 w 271688"/>
                    <a:gd name="connsiteY1" fmla="*/ 0 h 117476"/>
                    <a:gd name="connsiteX2" fmla="*/ 271688 w 271688"/>
                    <a:gd name="connsiteY2" fmla="*/ 58738 h 117476"/>
                    <a:gd name="connsiteX3" fmla="*/ 137280 w 271688"/>
                    <a:gd name="connsiteY3" fmla="*/ 117476 h 117476"/>
                    <a:gd name="connsiteX4" fmla="*/ 2872 w 271688"/>
                    <a:gd name="connsiteY4" fmla="*/ 58738 h 117476"/>
                    <a:gd name="connsiteX0" fmla="*/ 3478 w 272294"/>
                    <a:gd name="connsiteY0" fmla="*/ 58738 h 117476"/>
                    <a:gd name="connsiteX1" fmla="*/ 137886 w 272294"/>
                    <a:gd name="connsiteY1" fmla="*/ 0 h 117476"/>
                    <a:gd name="connsiteX2" fmla="*/ 272294 w 272294"/>
                    <a:gd name="connsiteY2" fmla="*/ 58738 h 117476"/>
                    <a:gd name="connsiteX3" fmla="*/ 137886 w 272294"/>
                    <a:gd name="connsiteY3" fmla="*/ 117476 h 117476"/>
                    <a:gd name="connsiteX4" fmla="*/ 3478 w 272294"/>
                    <a:gd name="connsiteY4" fmla="*/ 58738 h 117476"/>
                    <a:gd name="connsiteX0" fmla="*/ 3478 w 272294"/>
                    <a:gd name="connsiteY0" fmla="*/ 58738 h 117476"/>
                    <a:gd name="connsiteX1" fmla="*/ 137886 w 272294"/>
                    <a:gd name="connsiteY1" fmla="*/ 0 h 117476"/>
                    <a:gd name="connsiteX2" fmla="*/ 272294 w 272294"/>
                    <a:gd name="connsiteY2" fmla="*/ 58738 h 117476"/>
                    <a:gd name="connsiteX3" fmla="*/ 137886 w 272294"/>
                    <a:gd name="connsiteY3" fmla="*/ 117476 h 117476"/>
                    <a:gd name="connsiteX4" fmla="*/ 3478 w 272294"/>
                    <a:gd name="connsiteY4" fmla="*/ 58738 h 117476"/>
                    <a:gd name="connsiteX0" fmla="*/ 53 w 268869"/>
                    <a:gd name="connsiteY0" fmla="*/ 58738 h 117476"/>
                    <a:gd name="connsiteX1" fmla="*/ 134461 w 268869"/>
                    <a:gd name="connsiteY1" fmla="*/ 0 h 117476"/>
                    <a:gd name="connsiteX2" fmla="*/ 268869 w 268869"/>
                    <a:gd name="connsiteY2" fmla="*/ 58738 h 117476"/>
                    <a:gd name="connsiteX3" fmla="*/ 134461 w 268869"/>
                    <a:gd name="connsiteY3" fmla="*/ 117476 h 117476"/>
                    <a:gd name="connsiteX4" fmla="*/ 53 w 268869"/>
                    <a:gd name="connsiteY4" fmla="*/ 58738 h 117476"/>
                    <a:gd name="connsiteX0" fmla="*/ 53 w 268869"/>
                    <a:gd name="connsiteY0" fmla="*/ 58738 h 117476"/>
                    <a:gd name="connsiteX1" fmla="*/ 134461 w 268869"/>
                    <a:gd name="connsiteY1" fmla="*/ 0 h 117476"/>
                    <a:gd name="connsiteX2" fmla="*/ 268869 w 268869"/>
                    <a:gd name="connsiteY2" fmla="*/ 58738 h 117476"/>
                    <a:gd name="connsiteX3" fmla="*/ 134461 w 268869"/>
                    <a:gd name="connsiteY3" fmla="*/ 117476 h 117476"/>
                    <a:gd name="connsiteX4" fmla="*/ 53 w 268869"/>
                    <a:gd name="connsiteY4" fmla="*/ 58738 h 117476"/>
                    <a:gd name="connsiteX0" fmla="*/ 53 w 268869"/>
                    <a:gd name="connsiteY0" fmla="*/ 58738 h 117476"/>
                    <a:gd name="connsiteX1" fmla="*/ 134461 w 268869"/>
                    <a:gd name="connsiteY1" fmla="*/ 0 h 117476"/>
                    <a:gd name="connsiteX2" fmla="*/ 268869 w 268869"/>
                    <a:gd name="connsiteY2" fmla="*/ 58738 h 117476"/>
                    <a:gd name="connsiteX3" fmla="*/ 134461 w 268869"/>
                    <a:gd name="connsiteY3" fmla="*/ 117476 h 117476"/>
                    <a:gd name="connsiteX4" fmla="*/ 53 w 268869"/>
                    <a:gd name="connsiteY4" fmla="*/ 58738 h 117476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  <a:gd name="connsiteX0" fmla="*/ 0 w 268816"/>
                    <a:gd name="connsiteY0" fmla="*/ 58738 h 117476"/>
                    <a:gd name="connsiteX1" fmla="*/ 134408 w 268816"/>
                    <a:gd name="connsiteY1" fmla="*/ 0 h 117476"/>
                    <a:gd name="connsiteX2" fmla="*/ 268816 w 268816"/>
                    <a:gd name="connsiteY2" fmla="*/ 58738 h 117476"/>
                    <a:gd name="connsiteX3" fmla="*/ 134408 w 268816"/>
                    <a:gd name="connsiteY3" fmla="*/ 117476 h 117476"/>
                    <a:gd name="connsiteX4" fmla="*/ 0 w 268816"/>
                    <a:gd name="connsiteY4" fmla="*/ 58738 h 117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816" h="117476">
                      <a:moveTo>
                        <a:pt x="0" y="58738"/>
                      </a:moveTo>
                      <a:cubicBezTo>
                        <a:pt x="21694" y="35177"/>
                        <a:pt x="60177" y="0"/>
                        <a:pt x="134408" y="0"/>
                      </a:cubicBezTo>
                      <a:cubicBezTo>
                        <a:pt x="208639" y="0"/>
                        <a:pt x="240241" y="23123"/>
                        <a:pt x="268816" y="58738"/>
                      </a:cubicBezTo>
                      <a:cubicBezTo>
                        <a:pt x="230911" y="93375"/>
                        <a:pt x="208639" y="117476"/>
                        <a:pt x="134408" y="117476"/>
                      </a:cubicBezTo>
                      <a:cubicBezTo>
                        <a:pt x="60177" y="117476"/>
                        <a:pt x="35720" y="100702"/>
                        <a:pt x="0" y="58738"/>
                      </a:cubicBezTo>
                      <a:close/>
                    </a:path>
                  </a:pathLst>
                </a:custGeom>
                <a:solidFill>
                  <a:srgbClr val="F9FA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 rot="5400000">
                  <a:off x="4590619" y="3107561"/>
                  <a:ext cx="124156" cy="64807"/>
                </a:xfrm>
                <a:custGeom>
                  <a:avLst/>
                  <a:gdLst>
                    <a:gd name="connsiteX0" fmla="*/ 158279 w 316559"/>
                    <a:gd name="connsiteY0" fmla="*/ 0 h 114300"/>
                    <a:gd name="connsiteX1" fmla="*/ 290457 w 316559"/>
                    <a:gd name="connsiteY1" fmla="*/ 33478 h 114300"/>
                    <a:gd name="connsiteX2" fmla="*/ 316559 w 316559"/>
                    <a:gd name="connsiteY2" fmla="*/ 57150 h 114300"/>
                    <a:gd name="connsiteX3" fmla="*/ 290457 w 316559"/>
                    <a:gd name="connsiteY3" fmla="*/ 80822 h 114300"/>
                    <a:gd name="connsiteX4" fmla="*/ 158279 w 316559"/>
                    <a:gd name="connsiteY4" fmla="*/ 114300 h 114300"/>
                    <a:gd name="connsiteX5" fmla="*/ 26101 w 316559"/>
                    <a:gd name="connsiteY5" fmla="*/ 80822 h 114300"/>
                    <a:gd name="connsiteX6" fmla="*/ 0 w 316559"/>
                    <a:gd name="connsiteY6" fmla="*/ 57150 h 114300"/>
                    <a:gd name="connsiteX7" fmla="*/ 26101 w 316559"/>
                    <a:gd name="connsiteY7" fmla="*/ 33478 h 114300"/>
                    <a:gd name="connsiteX8" fmla="*/ 158279 w 316559"/>
                    <a:gd name="connsiteY8" fmla="*/ 0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559" h="114300">
                      <a:moveTo>
                        <a:pt x="158279" y="0"/>
                      </a:moveTo>
                      <a:cubicBezTo>
                        <a:pt x="209898" y="0"/>
                        <a:pt x="256630" y="12794"/>
                        <a:pt x="290457" y="33478"/>
                      </a:cubicBezTo>
                      <a:lnTo>
                        <a:pt x="316559" y="57150"/>
                      </a:lnTo>
                      <a:lnTo>
                        <a:pt x="290457" y="80822"/>
                      </a:lnTo>
                      <a:cubicBezTo>
                        <a:pt x="256630" y="101507"/>
                        <a:pt x="209898" y="114300"/>
                        <a:pt x="158279" y="114300"/>
                      </a:cubicBezTo>
                      <a:cubicBezTo>
                        <a:pt x="106661" y="114300"/>
                        <a:pt x="59929" y="101507"/>
                        <a:pt x="26101" y="80822"/>
                      </a:cubicBezTo>
                      <a:lnTo>
                        <a:pt x="0" y="57150"/>
                      </a:lnTo>
                      <a:lnTo>
                        <a:pt x="26101" y="33478"/>
                      </a:lnTo>
                      <a:cubicBezTo>
                        <a:pt x="59929" y="12794"/>
                        <a:pt x="106661" y="0"/>
                        <a:pt x="158279" y="0"/>
                      </a:cubicBezTo>
                      <a:close/>
                    </a:path>
                  </a:pathLst>
                </a:custGeom>
                <a:solidFill>
                  <a:srgbClr val="0202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8" name="그룹 7"/>
              <p:cNvGrpSpPr/>
              <p:nvPr/>
            </p:nvGrpSpPr>
            <p:grpSpPr>
              <a:xfrm>
                <a:off x="3131744" y="3076575"/>
                <a:ext cx="1212057" cy="192881"/>
                <a:chOff x="5364956" y="3076575"/>
                <a:chExt cx="1212057" cy="192881"/>
              </a:xfrm>
            </p:grpSpPr>
            <p:cxnSp>
              <p:nvCxnSpPr>
                <p:cNvPr id="10" name="직선 연결선 9"/>
                <p:cNvCxnSpPr/>
                <p:nvPr/>
              </p:nvCxnSpPr>
              <p:spPr>
                <a:xfrm>
                  <a:off x="5379244" y="3076575"/>
                  <a:ext cx="169069" cy="64294"/>
                </a:xfrm>
                <a:prstGeom prst="line">
                  <a:avLst/>
                </a:prstGeom>
                <a:ln w="12700">
                  <a:solidFill>
                    <a:srgbClr val="0202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364956" y="3186908"/>
                  <a:ext cx="169069" cy="0"/>
                </a:xfrm>
                <a:prstGeom prst="line">
                  <a:avLst/>
                </a:prstGeom>
                <a:ln w="12700">
                  <a:solidFill>
                    <a:srgbClr val="0202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직선 연결선 11"/>
                <p:cNvCxnSpPr>
                  <a:cxnSpLocks/>
                </p:cNvCxnSpPr>
                <p:nvPr/>
              </p:nvCxnSpPr>
              <p:spPr>
                <a:xfrm flipV="1">
                  <a:off x="5379244" y="3252788"/>
                  <a:ext cx="102394" cy="16668"/>
                </a:xfrm>
                <a:prstGeom prst="line">
                  <a:avLst/>
                </a:prstGeom>
                <a:ln w="12700">
                  <a:solidFill>
                    <a:srgbClr val="0202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직선 연결선 12"/>
                <p:cNvCxnSpPr/>
                <p:nvPr/>
              </p:nvCxnSpPr>
              <p:spPr>
                <a:xfrm flipV="1">
                  <a:off x="6412706" y="3076575"/>
                  <a:ext cx="161925" cy="64294"/>
                </a:xfrm>
                <a:prstGeom prst="line">
                  <a:avLst/>
                </a:prstGeom>
                <a:ln w="12700">
                  <a:solidFill>
                    <a:srgbClr val="0202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연결선 13"/>
                <p:cNvCxnSpPr/>
                <p:nvPr/>
              </p:nvCxnSpPr>
              <p:spPr>
                <a:xfrm>
                  <a:off x="6446044" y="3186908"/>
                  <a:ext cx="130969" cy="0"/>
                </a:xfrm>
                <a:prstGeom prst="line">
                  <a:avLst/>
                </a:prstGeom>
                <a:ln w="12700">
                  <a:solidFill>
                    <a:srgbClr val="0202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/>
                <p:cNvCxnSpPr/>
                <p:nvPr/>
              </p:nvCxnSpPr>
              <p:spPr>
                <a:xfrm>
                  <a:off x="6455569" y="3252788"/>
                  <a:ext cx="119062" cy="16668"/>
                </a:xfrm>
                <a:prstGeom prst="line">
                  <a:avLst/>
                </a:prstGeom>
                <a:ln w="12700">
                  <a:solidFill>
                    <a:srgbClr val="02020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자유형 8"/>
              <p:cNvSpPr/>
              <p:nvPr/>
            </p:nvSpPr>
            <p:spPr>
              <a:xfrm>
                <a:off x="4179494" y="3957636"/>
                <a:ext cx="598935" cy="360520"/>
              </a:xfrm>
              <a:custGeom>
                <a:avLst/>
                <a:gdLst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438780 w 633185"/>
                  <a:gd name="connsiteY2" fmla="*/ 376238 h 376238"/>
                  <a:gd name="connsiteX3" fmla="*/ 463464 w 633185"/>
                  <a:gd name="connsiteY3" fmla="*/ 338724 h 376238"/>
                  <a:gd name="connsiteX4" fmla="*/ 469014 w 633185"/>
                  <a:gd name="connsiteY4" fmla="*/ 267052 h 376238"/>
                  <a:gd name="connsiteX5" fmla="*/ 269543 w 633185"/>
                  <a:gd name="connsiteY5" fmla="*/ 146442 h 376238"/>
                  <a:gd name="connsiteX6" fmla="*/ 162566 w 633185"/>
                  <a:gd name="connsiteY6" fmla="*/ 156911 h 376238"/>
                  <a:gd name="connsiteX7" fmla="*/ 61815 w 633185"/>
                  <a:gd name="connsiteY7" fmla="*/ 194367 h 376238"/>
                  <a:gd name="connsiteX8" fmla="*/ 0 w 633185"/>
                  <a:gd name="connsiteY8" fmla="*/ 240015 h 376238"/>
                  <a:gd name="connsiteX9" fmla="*/ 18876 w 633185"/>
                  <a:gd name="connsiteY9" fmla="*/ 153528 h 376238"/>
                  <a:gd name="connsiteX10" fmla="*/ 26847 w 633185"/>
                  <a:gd name="connsiteY10" fmla="*/ 66133 h 376238"/>
                  <a:gd name="connsiteX11" fmla="*/ 26498 w 633185"/>
                  <a:gd name="connsiteY11" fmla="*/ 57414 h 376238"/>
                  <a:gd name="connsiteX12" fmla="*/ 80725 w 633185"/>
                  <a:gd name="connsiteY12" fmla="*/ 29567 h 376238"/>
                  <a:gd name="connsiteX13" fmla="*/ 235516 w 633185"/>
                  <a:gd name="connsiteY13" fmla="*/ 0 h 376238"/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463464 w 633185"/>
                  <a:gd name="connsiteY2" fmla="*/ 338724 h 376238"/>
                  <a:gd name="connsiteX3" fmla="*/ 469014 w 633185"/>
                  <a:gd name="connsiteY3" fmla="*/ 267052 h 376238"/>
                  <a:gd name="connsiteX4" fmla="*/ 269543 w 633185"/>
                  <a:gd name="connsiteY4" fmla="*/ 146442 h 376238"/>
                  <a:gd name="connsiteX5" fmla="*/ 162566 w 633185"/>
                  <a:gd name="connsiteY5" fmla="*/ 156911 h 376238"/>
                  <a:gd name="connsiteX6" fmla="*/ 61815 w 633185"/>
                  <a:gd name="connsiteY6" fmla="*/ 194367 h 376238"/>
                  <a:gd name="connsiteX7" fmla="*/ 0 w 633185"/>
                  <a:gd name="connsiteY7" fmla="*/ 240015 h 376238"/>
                  <a:gd name="connsiteX8" fmla="*/ 18876 w 633185"/>
                  <a:gd name="connsiteY8" fmla="*/ 153528 h 376238"/>
                  <a:gd name="connsiteX9" fmla="*/ 26847 w 633185"/>
                  <a:gd name="connsiteY9" fmla="*/ 66133 h 376238"/>
                  <a:gd name="connsiteX10" fmla="*/ 26498 w 633185"/>
                  <a:gd name="connsiteY10" fmla="*/ 57414 h 376238"/>
                  <a:gd name="connsiteX11" fmla="*/ 80725 w 633185"/>
                  <a:gd name="connsiteY11" fmla="*/ 29567 h 376238"/>
                  <a:gd name="connsiteX12" fmla="*/ 235516 w 633185"/>
                  <a:gd name="connsiteY12" fmla="*/ 0 h 376238"/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463464 w 633185"/>
                  <a:gd name="connsiteY2" fmla="*/ 338724 h 376238"/>
                  <a:gd name="connsiteX3" fmla="*/ 469014 w 633185"/>
                  <a:gd name="connsiteY3" fmla="*/ 267052 h 376238"/>
                  <a:gd name="connsiteX4" fmla="*/ 269543 w 633185"/>
                  <a:gd name="connsiteY4" fmla="*/ 146442 h 376238"/>
                  <a:gd name="connsiteX5" fmla="*/ 162566 w 633185"/>
                  <a:gd name="connsiteY5" fmla="*/ 156911 h 376238"/>
                  <a:gd name="connsiteX6" fmla="*/ 61815 w 633185"/>
                  <a:gd name="connsiteY6" fmla="*/ 194367 h 376238"/>
                  <a:gd name="connsiteX7" fmla="*/ 0 w 633185"/>
                  <a:gd name="connsiteY7" fmla="*/ 240015 h 376238"/>
                  <a:gd name="connsiteX8" fmla="*/ 18876 w 633185"/>
                  <a:gd name="connsiteY8" fmla="*/ 153528 h 376238"/>
                  <a:gd name="connsiteX9" fmla="*/ 26847 w 633185"/>
                  <a:gd name="connsiteY9" fmla="*/ 66133 h 376238"/>
                  <a:gd name="connsiteX10" fmla="*/ 26498 w 633185"/>
                  <a:gd name="connsiteY10" fmla="*/ 57414 h 376238"/>
                  <a:gd name="connsiteX11" fmla="*/ 80725 w 633185"/>
                  <a:gd name="connsiteY11" fmla="*/ 29567 h 376238"/>
                  <a:gd name="connsiteX12" fmla="*/ 235516 w 633185"/>
                  <a:gd name="connsiteY12" fmla="*/ 0 h 376238"/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527758 w 633185"/>
                  <a:gd name="connsiteY2" fmla="*/ 357774 h 376238"/>
                  <a:gd name="connsiteX3" fmla="*/ 469014 w 633185"/>
                  <a:gd name="connsiteY3" fmla="*/ 267052 h 376238"/>
                  <a:gd name="connsiteX4" fmla="*/ 269543 w 633185"/>
                  <a:gd name="connsiteY4" fmla="*/ 146442 h 376238"/>
                  <a:gd name="connsiteX5" fmla="*/ 162566 w 633185"/>
                  <a:gd name="connsiteY5" fmla="*/ 156911 h 376238"/>
                  <a:gd name="connsiteX6" fmla="*/ 61815 w 633185"/>
                  <a:gd name="connsiteY6" fmla="*/ 194367 h 376238"/>
                  <a:gd name="connsiteX7" fmla="*/ 0 w 633185"/>
                  <a:gd name="connsiteY7" fmla="*/ 240015 h 376238"/>
                  <a:gd name="connsiteX8" fmla="*/ 18876 w 633185"/>
                  <a:gd name="connsiteY8" fmla="*/ 153528 h 376238"/>
                  <a:gd name="connsiteX9" fmla="*/ 26847 w 633185"/>
                  <a:gd name="connsiteY9" fmla="*/ 66133 h 376238"/>
                  <a:gd name="connsiteX10" fmla="*/ 26498 w 633185"/>
                  <a:gd name="connsiteY10" fmla="*/ 57414 h 376238"/>
                  <a:gd name="connsiteX11" fmla="*/ 80725 w 633185"/>
                  <a:gd name="connsiteY11" fmla="*/ 29567 h 376238"/>
                  <a:gd name="connsiteX12" fmla="*/ 235516 w 633185"/>
                  <a:gd name="connsiteY12" fmla="*/ 0 h 376238"/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527758 w 633185"/>
                  <a:gd name="connsiteY2" fmla="*/ 357774 h 376238"/>
                  <a:gd name="connsiteX3" fmla="*/ 469014 w 633185"/>
                  <a:gd name="connsiteY3" fmla="*/ 267052 h 376238"/>
                  <a:gd name="connsiteX4" fmla="*/ 269543 w 633185"/>
                  <a:gd name="connsiteY4" fmla="*/ 146442 h 376238"/>
                  <a:gd name="connsiteX5" fmla="*/ 162566 w 633185"/>
                  <a:gd name="connsiteY5" fmla="*/ 156911 h 376238"/>
                  <a:gd name="connsiteX6" fmla="*/ 61815 w 633185"/>
                  <a:gd name="connsiteY6" fmla="*/ 194367 h 376238"/>
                  <a:gd name="connsiteX7" fmla="*/ 0 w 633185"/>
                  <a:gd name="connsiteY7" fmla="*/ 240015 h 376238"/>
                  <a:gd name="connsiteX8" fmla="*/ 18876 w 633185"/>
                  <a:gd name="connsiteY8" fmla="*/ 153528 h 376238"/>
                  <a:gd name="connsiteX9" fmla="*/ 26847 w 633185"/>
                  <a:gd name="connsiteY9" fmla="*/ 66133 h 376238"/>
                  <a:gd name="connsiteX10" fmla="*/ 26498 w 633185"/>
                  <a:gd name="connsiteY10" fmla="*/ 57414 h 376238"/>
                  <a:gd name="connsiteX11" fmla="*/ 80725 w 633185"/>
                  <a:gd name="connsiteY11" fmla="*/ 29567 h 376238"/>
                  <a:gd name="connsiteX12" fmla="*/ 235516 w 633185"/>
                  <a:gd name="connsiteY12" fmla="*/ 0 h 376238"/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527758 w 633185"/>
                  <a:gd name="connsiteY2" fmla="*/ 357774 h 376238"/>
                  <a:gd name="connsiteX3" fmla="*/ 478539 w 633185"/>
                  <a:gd name="connsiteY3" fmla="*/ 255146 h 376238"/>
                  <a:gd name="connsiteX4" fmla="*/ 269543 w 633185"/>
                  <a:gd name="connsiteY4" fmla="*/ 146442 h 376238"/>
                  <a:gd name="connsiteX5" fmla="*/ 162566 w 633185"/>
                  <a:gd name="connsiteY5" fmla="*/ 156911 h 376238"/>
                  <a:gd name="connsiteX6" fmla="*/ 61815 w 633185"/>
                  <a:gd name="connsiteY6" fmla="*/ 194367 h 376238"/>
                  <a:gd name="connsiteX7" fmla="*/ 0 w 633185"/>
                  <a:gd name="connsiteY7" fmla="*/ 240015 h 376238"/>
                  <a:gd name="connsiteX8" fmla="*/ 18876 w 633185"/>
                  <a:gd name="connsiteY8" fmla="*/ 153528 h 376238"/>
                  <a:gd name="connsiteX9" fmla="*/ 26847 w 633185"/>
                  <a:gd name="connsiteY9" fmla="*/ 66133 h 376238"/>
                  <a:gd name="connsiteX10" fmla="*/ 26498 w 633185"/>
                  <a:gd name="connsiteY10" fmla="*/ 57414 h 376238"/>
                  <a:gd name="connsiteX11" fmla="*/ 80725 w 633185"/>
                  <a:gd name="connsiteY11" fmla="*/ 29567 h 376238"/>
                  <a:gd name="connsiteX12" fmla="*/ 235516 w 633185"/>
                  <a:gd name="connsiteY12" fmla="*/ 0 h 376238"/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527758 w 633185"/>
                  <a:gd name="connsiteY2" fmla="*/ 357774 h 376238"/>
                  <a:gd name="connsiteX3" fmla="*/ 478539 w 633185"/>
                  <a:gd name="connsiteY3" fmla="*/ 255146 h 376238"/>
                  <a:gd name="connsiteX4" fmla="*/ 269543 w 633185"/>
                  <a:gd name="connsiteY4" fmla="*/ 146442 h 376238"/>
                  <a:gd name="connsiteX5" fmla="*/ 162566 w 633185"/>
                  <a:gd name="connsiteY5" fmla="*/ 156911 h 376238"/>
                  <a:gd name="connsiteX6" fmla="*/ 61815 w 633185"/>
                  <a:gd name="connsiteY6" fmla="*/ 194367 h 376238"/>
                  <a:gd name="connsiteX7" fmla="*/ 0 w 633185"/>
                  <a:gd name="connsiteY7" fmla="*/ 240015 h 376238"/>
                  <a:gd name="connsiteX8" fmla="*/ 18876 w 633185"/>
                  <a:gd name="connsiteY8" fmla="*/ 153528 h 376238"/>
                  <a:gd name="connsiteX9" fmla="*/ 26847 w 633185"/>
                  <a:gd name="connsiteY9" fmla="*/ 66133 h 376238"/>
                  <a:gd name="connsiteX10" fmla="*/ 26498 w 633185"/>
                  <a:gd name="connsiteY10" fmla="*/ 57414 h 376238"/>
                  <a:gd name="connsiteX11" fmla="*/ 80725 w 633185"/>
                  <a:gd name="connsiteY11" fmla="*/ 29567 h 376238"/>
                  <a:gd name="connsiteX12" fmla="*/ 235516 w 633185"/>
                  <a:gd name="connsiteY12" fmla="*/ 0 h 376238"/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527758 w 633185"/>
                  <a:gd name="connsiteY2" fmla="*/ 357774 h 376238"/>
                  <a:gd name="connsiteX3" fmla="*/ 478539 w 633185"/>
                  <a:gd name="connsiteY3" fmla="*/ 255146 h 376238"/>
                  <a:gd name="connsiteX4" fmla="*/ 269543 w 633185"/>
                  <a:gd name="connsiteY4" fmla="*/ 146442 h 376238"/>
                  <a:gd name="connsiteX5" fmla="*/ 162566 w 633185"/>
                  <a:gd name="connsiteY5" fmla="*/ 156911 h 376238"/>
                  <a:gd name="connsiteX6" fmla="*/ 61815 w 633185"/>
                  <a:gd name="connsiteY6" fmla="*/ 194367 h 376238"/>
                  <a:gd name="connsiteX7" fmla="*/ 0 w 633185"/>
                  <a:gd name="connsiteY7" fmla="*/ 240015 h 376238"/>
                  <a:gd name="connsiteX8" fmla="*/ 18876 w 633185"/>
                  <a:gd name="connsiteY8" fmla="*/ 153528 h 376238"/>
                  <a:gd name="connsiteX9" fmla="*/ 26847 w 633185"/>
                  <a:gd name="connsiteY9" fmla="*/ 66133 h 376238"/>
                  <a:gd name="connsiteX10" fmla="*/ 26498 w 633185"/>
                  <a:gd name="connsiteY10" fmla="*/ 57414 h 376238"/>
                  <a:gd name="connsiteX11" fmla="*/ 80725 w 633185"/>
                  <a:gd name="connsiteY11" fmla="*/ 29567 h 376238"/>
                  <a:gd name="connsiteX12" fmla="*/ 235516 w 633185"/>
                  <a:gd name="connsiteY12" fmla="*/ 0 h 376238"/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527758 w 633185"/>
                  <a:gd name="connsiteY2" fmla="*/ 357774 h 376238"/>
                  <a:gd name="connsiteX3" fmla="*/ 478539 w 633185"/>
                  <a:gd name="connsiteY3" fmla="*/ 255146 h 376238"/>
                  <a:gd name="connsiteX4" fmla="*/ 269543 w 633185"/>
                  <a:gd name="connsiteY4" fmla="*/ 146442 h 376238"/>
                  <a:gd name="connsiteX5" fmla="*/ 162566 w 633185"/>
                  <a:gd name="connsiteY5" fmla="*/ 156911 h 376238"/>
                  <a:gd name="connsiteX6" fmla="*/ 61815 w 633185"/>
                  <a:gd name="connsiteY6" fmla="*/ 194367 h 376238"/>
                  <a:gd name="connsiteX7" fmla="*/ 0 w 633185"/>
                  <a:gd name="connsiteY7" fmla="*/ 240015 h 376238"/>
                  <a:gd name="connsiteX8" fmla="*/ 18876 w 633185"/>
                  <a:gd name="connsiteY8" fmla="*/ 153528 h 376238"/>
                  <a:gd name="connsiteX9" fmla="*/ 26847 w 633185"/>
                  <a:gd name="connsiteY9" fmla="*/ 66133 h 376238"/>
                  <a:gd name="connsiteX10" fmla="*/ 26498 w 633185"/>
                  <a:gd name="connsiteY10" fmla="*/ 57414 h 376238"/>
                  <a:gd name="connsiteX11" fmla="*/ 80725 w 633185"/>
                  <a:gd name="connsiteY11" fmla="*/ 29567 h 376238"/>
                  <a:gd name="connsiteX12" fmla="*/ 235516 w 633185"/>
                  <a:gd name="connsiteY12" fmla="*/ 0 h 376238"/>
                  <a:gd name="connsiteX0" fmla="*/ 235516 w 633185"/>
                  <a:gd name="connsiteY0" fmla="*/ 0 h 376238"/>
                  <a:gd name="connsiteX1" fmla="*/ 633185 w 633185"/>
                  <a:gd name="connsiteY1" fmla="*/ 376238 h 376238"/>
                  <a:gd name="connsiteX2" fmla="*/ 527758 w 633185"/>
                  <a:gd name="connsiteY2" fmla="*/ 357774 h 376238"/>
                  <a:gd name="connsiteX3" fmla="*/ 478539 w 633185"/>
                  <a:gd name="connsiteY3" fmla="*/ 255146 h 376238"/>
                  <a:gd name="connsiteX4" fmla="*/ 269543 w 633185"/>
                  <a:gd name="connsiteY4" fmla="*/ 146442 h 376238"/>
                  <a:gd name="connsiteX5" fmla="*/ 162566 w 633185"/>
                  <a:gd name="connsiteY5" fmla="*/ 156911 h 376238"/>
                  <a:gd name="connsiteX6" fmla="*/ 61815 w 633185"/>
                  <a:gd name="connsiteY6" fmla="*/ 194367 h 376238"/>
                  <a:gd name="connsiteX7" fmla="*/ 0 w 633185"/>
                  <a:gd name="connsiteY7" fmla="*/ 240015 h 376238"/>
                  <a:gd name="connsiteX8" fmla="*/ 18876 w 633185"/>
                  <a:gd name="connsiteY8" fmla="*/ 153528 h 376238"/>
                  <a:gd name="connsiteX9" fmla="*/ 26847 w 633185"/>
                  <a:gd name="connsiteY9" fmla="*/ 66133 h 376238"/>
                  <a:gd name="connsiteX10" fmla="*/ 26498 w 633185"/>
                  <a:gd name="connsiteY10" fmla="*/ 57414 h 376238"/>
                  <a:gd name="connsiteX11" fmla="*/ 80725 w 633185"/>
                  <a:gd name="connsiteY11" fmla="*/ 29567 h 376238"/>
                  <a:gd name="connsiteX12" fmla="*/ 235516 w 633185"/>
                  <a:gd name="connsiteY12" fmla="*/ 0 h 376238"/>
                  <a:gd name="connsiteX0" fmla="*/ 235516 w 637005"/>
                  <a:gd name="connsiteY0" fmla="*/ 0 h 376311"/>
                  <a:gd name="connsiteX1" fmla="*/ 633185 w 637005"/>
                  <a:gd name="connsiteY1" fmla="*/ 376238 h 376311"/>
                  <a:gd name="connsiteX2" fmla="*/ 527758 w 637005"/>
                  <a:gd name="connsiteY2" fmla="*/ 357774 h 376311"/>
                  <a:gd name="connsiteX3" fmla="*/ 478539 w 637005"/>
                  <a:gd name="connsiteY3" fmla="*/ 255146 h 376311"/>
                  <a:gd name="connsiteX4" fmla="*/ 269543 w 637005"/>
                  <a:gd name="connsiteY4" fmla="*/ 146442 h 376311"/>
                  <a:gd name="connsiteX5" fmla="*/ 162566 w 637005"/>
                  <a:gd name="connsiteY5" fmla="*/ 156911 h 376311"/>
                  <a:gd name="connsiteX6" fmla="*/ 61815 w 637005"/>
                  <a:gd name="connsiteY6" fmla="*/ 194367 h 376311"/>
                  <a:gd name="connsiteX7" fmla="*/ 0 w 637005"/>
                  <a:gd name="connsiteY7" fmla="*/ 240015 h 376311"/>
                  <a:gd name="connsiteX8" fmla="*/ 18876 w 637005"/>
                  <a:gd name="connsiteY8" fmla="*/ 153528 h 376311"/>
                  <a:gd name="connsiteX9" fmla="*/ 26847 w 637005"/>
                  <a:gd name="connsiteY9" fmla="*/ 66133 h 376311"/>
                  <a:gd name="connsiteX10" fmla="*/ 26498 w 637005"/>
                  <a:gd name="connsiteY10" fmla="*/ 57414 h 376311"/>
                  <a:gd name="connsiteX11" fmla="*/ 80725 w 637005"/>
                  <a:gd name="connsiteY11" fmla="*/ 29567 h 376311"/>
                  <a:gd name="connsiteX12" fmla="*/ 235516 w 637005"/>
                  <a:gd name="connsiteY12" fmla="*/ 0 h 376311"/>
                  <a:gd name="connsiteX0" fmla="*/ 235516 w 643158"/>
                  <a:gd name="connsiteY0" fmla="*/ 0 h 493856"/>
                  <a:gd name="connsiteX1" fmla="*/ 633185 w 643158"/>
                  <a:gd name="connsiteY1" fmla="*/ 376238 h 493856"/>
                  <a:gd name="connsiteX2" fmla="*/ 527758 w 643158"/>
                  <a:gd name="connsiteY2" fmla="*/ 357774 h 493856"/>
                  <a:gd name="connsiteX3" fmla="*/ 478539 w 643158"/>
                  <a:gd name="connsiteY3" fmla="*/ 255146 h 493856"/>
                  <a:gd name="connsiteX4" fmla="*/ 269543 w 643158"/>
                  <a:gd name="connsiteY4" fmla="*/ 146442 h 493856"/>
                  <a:gd name="connsiteX5" fmla="*/ 162566 w 643158"/>
                  <a:gd name="connsiteY5" fmla="*/ 156911 h 493856"/>
                  <a:gd name="connsiteX6" fmla="*/ 61815 w 643158"/>
                  <a:gd name="connsiteY6" fmla="*/ 194367 h 493856"/>
                  <a:gd name="connsiteX7" fmla="*/ 0 w 643158"/>
                  <a:gd name="connsiteY7" fmla="*/ 240015 h 493856"/>
                  <a:gd name="connsiteX8" fmla="*/ 18876 w 643158"/>
                  <a:gd name="connsiteY8" fmla="*/ 153528 h 493856"/>
                  <a:gd name="connsiteX9" fmla="*/ 26847 w 643158"/>
                  <a:gd name="connsiteY9" fmla="*/ 66133 h 493856"/>
                  <a:gd name="connsiteX10" fmla="*/ 26498 w 643158"/>
                  <a:gd name="connsiteY10" fmla="*/ 57414 h 493856"/>
                  <a:gd name="connsiteX11" fmla="*/ 80725 w 643158"/>
                  <a:gd name="connsiteY11" fmla="*/ 29567 h 493856"/>
                  <a:gd name="connsiteX12" fmla="*/ 235516 w 643158"/>
                  <a:gd name="connsiteY12" fmla="*/ 0 h 493856"/>
                  <a:gd name="connsiteX0" fmla="*/ 235516 w 638850"/>
                  <a:gd name="connsiteY0" fmla="*/ 0 h 397102"/>
                  <a:gd name="connsiteX1" fmla="*/ 633185 w 638850"/>
                  <a:gd name="connsiteY1" fmla="*/ 376238 h 397102"/>
                  <a:gd name="connsiteX2" fmla="*/ 470608 w 638850"/>
                  <a:gd name="connsiteY2" fmla="*/ 338724 h 397102"/>
                  <a:gd name="connsiteX3" fmla="*/ 478539 w 638850"/>
                  <a:gd name="connsiteY3" fmla="*/ 255146 h 397102"/>
                  <a:gd name="connsiteX4" fmla="*/ 269543 w 638850"/>
                  <a:gd name="connsiteY4" fmla="*/ 146442 h 397102"/>
                  <a:gd name="connsiteX5" fmla="*/ 162566 w 638850"/>
                  <a:gd name="connsiteY5" fmla="*/ 156911 h 397102"/>
                  <a:gd name="connsiteX6" fmla="*/ 61815 w 638850"/>
                  <a:gd name="connsiteY6" fmla="*/ 194367 h 397102"/>
                  <a:gd name="connsiteX7" fmla="*/ 0 w 638850"/>
                  <a:gd name="connsiteY7" fmla="*/ 240015 h 397102"/>
                  <a:gd name="connsiteX8" fmla="*/ 18876 w 638850"/>
                  <a:gd name="connsiteY8" fmla="*/ 153528 h 397102"/>
                  <a:gd name="connsiteX9" fmla="*/ 26847 w 638850"/>
                  <a:gd name="connsiteY9" fmla="*/ 66133 h 397102"/>
                  <a:gd name="connsiteX10" fmla="*/ 26498 w 638850"/>
                  <a:gd name="connsiteY10" fmla="*/ 57414 h 397102"/>
                  <a:gd name="connsiteX11" fmla="*/ 80725 w 638850"/>
                  <a:gd name="connsiteY11" fmla="*/ 29567 h 397102"/>
                  <a:gd name="connsiteX12" fmla="*/ 235516 w 638850"/>
                  <a:gd name="connsiteY12" fmla="*/ 0 h 397102"/>
                  <a:gd name="connsiteX0" fmla="*/ 235516 w 638124"/>
                  <a:gd name="connsiteY0" fmla="*/ 0 h 422080"/>
                  <a:gd name="connsiteX1" fmla="*/ 633185 w 638124"/>
                  <a:gd name="connsiteY1" fmla="*/ 376238 h 422080"/>
                  <a:gd name="connsiteX2" fmla="*/ 470608 w 638124"/>
                  <a:gd name="connsiteY2" fmla="*/ 338724 h 422080"/>
                  <a:gd name="connsiteX3" fmla="*/ 478539 w 638124"/>
                  <a:gd name="connsiteY3" fmla="*/ 255146 h 422080"/>
                  <a:gd name="connsiteX4" fmla="*/ 269543 w 638124"/>
                  <a:gd name="connsiteY4" fmla="*/ 146442 h 422080"/>
                  <a:gd name="connsiteX5" fmla="*/ 162566 w 638124"/>
                  <a:gd name="connsiteY5" fmla="*/ 156911 h 422080"/>
                  <a:gd name="connsiteX6" fmla="*/ 61815 w 638124"/>
                  <a:gd name="connsiteY6" fmla="*/ 194367 h 422080"/>
                  <a:gd name="connsiteX7" fmla="*/ 0 w 638124"/>
                  <a:gd name="connsiteY7" fmla="*/ 240015 h 422080"/>
                  <a:gd name="connsiteX8" fmla="*/ 18876 w 638124"/>
                  <a:gd name="connsiteY8" fmla="*/ 153528 h 422080"/>
                  <a:gd name="connsiteX9" fmla="*/ 26847 w 638124"/>
                  <a:gd name="connsiteY9" fmla="*/ 66133 h 422080"/>
                  <a:gd name="connsiteX10" fmla="*/ 26498 w 638124"/>
                  <a:gd name="connsiteY10" fmla="*/ 57414 h 422080"/>
                  <a:gd name="connsiteX11" fmla="*/ 80725 w 638124"/>
                  <a:gd name="connsiteY11" fmla="*/ 29567 h 422080"/>
                  <a:gd name="connsiteX12" fmla="*/ 235516 w 638124"/>
                  <a:gd name="connsiteY12" fmla="*/ 0 h 422080"/>
                  <a:gd name="connsiteX0" fmla="*/ 235516 w 633198"/>
                  <a:gd name="connsiteY0" fmla="*/ 0 h 417032"/>
                  <a:gd name="connsiteX1" fmla="*/ 478402 w 633198"/>
                  <a:gd name="connsiteY1" fmla="*/ 78582 h 417032"/>
                  <a:gd name="connsiteX2" fmla="*/ 633185 w 633198"/>
                  <a:gd name="connsiteY2" fmla="*/ 376238 h 417032"/>
                  <a:gd name="connsiteX3" fmla="*/ 470608 w 633198"/>
                  <a:gd name="connsiteY3" fmla="*/ 338724 h 417032"/>
                  <a:gd name="connsiteX4" fmla="*/ 478539 w 633198"/>
                  <a:gd name="connsiteY4" fmla="*/ 255146 h 417032"/>
                  <a:gd name="connsiteX5" fmla="*/ 269543 w 633198"/>
                  <a:gd name="connsiteY5" fmla="*/ 146442 h 417032"/>
                  <a:gd name="connsiteX6" fmla="*/ 162566 w 633198"/>
                  <a:gd name="connsiteY6" fmla="*/ 156911 h 417032"/>
                  <a:gd name="connsiteX7" fmla="*/ 61815 w 633198"/>
                  <a:gd name="connsiteY7" fmla="*/ 194367 h 417032"/>
                  <a:gd name="connsiteX8" fmla="*/ 0 w 633198"/>
                  <a:gd name="connsiteY8" fmla="*/ 240015 h 417032"/>
                  <a:gd name="connsiteX9" fmla="*/ 18876 w 633198"/>
                  <a:gd name="connsiteY9" fmla="*/ 153528 h 417032"/>
                  <a:gd name="connsiteX10" fmla="*/ 26847 w 633198"/>
                  <a:gd name="connsiteY10" fmla="*/ 66133 h 417032"/>
                  <a:gd name="connsiteX11" fmla="*/ 26498 w 633198"/>
                  <a:gd name="connsiteY11" fmla="*/ 57414 h 417032"/>
                  <a:gd name="connsiteX12" fmla="*/ 80725 w 633198"/>
                  <a:gd name="connsiteY12" fmla="*/ 29567 h 417032"/>
                  <a:gd name="connsiteX13" fmla="*/ 235516 w 633198"/>
                  <a:gd name="connsiteY13" fmla="*/ 0 h 417032"/>
                  <a:gd name="connsiteX0" fmla="*/ 235516 w 609390"/>
                  <a:gd name="connsiteY0" fmla="*/ 0 h 338751"/>
                  <a:gd name="connsiteX1" fmla="*/ 478402 w 609390"/>
                  <a:gd name="connsiteY1" fmla="*/ 78582 h 338751"/>
                  <a:gd name="connsiteX2" fmla="*/ 609372 w 609390"/>
                  <a:gd name="connsiteY2" fmla="*/ 261938 h 338751"/>
                  <a:gd name="connsiteX3" fmla="*/ 470608 w 609390"/>
                  <a:gd name="connsiteY3" fmla="*/ 338724 h 338751"/>
                  <a:gd name="connsiteX4" fmla="*/ 478539 w 609390"/>
                  <a:gd name="connsiteY4" fmla="*/ 255146 h 338751"/>
                  <a:gd name="connsiteX5" fmla="*/ 269543 w 609390"/>
                  <a:gd name="connsiteY5" fmla="*/ 146442 h 338751"/>
                  <a:gd name="connsiteX6" fmla="*/ 162566 w 609390"/>
                  <a:gd name="connsiteY6" fmla="*/ 156911 h 338751"/>
                  <a:gd name="connsiteX7" fmla="*/ 61815 w 609390"/>
                  <a:gd name="connsiteY7" fmla="*/ 194367 h 338751"/>
                  <a:gd name="connsiteX8" fmla="*/ 0 w 609390"/>
                  <a:gd name="connsiteY8" fmla="*/ 240015 h 338751"/>
                  <a:gd name="connsiteX9" fmla="*/ 18876 w 609390"/>
                  <a:gd name="connsiteY9" fmla="*/ 153528 h 338751"/>
                  <a:gd name="connsiteX10" fmla="*/ 26847 w 609390"/>
                  <a:gd name="connsiteY10" fmla="*/ 66133 h 338751"/>
                  <a:gd name="connsiteX11" fmla="*/ 26498 w 609390"/>
                  <a:gd name="connsiteY11" fmla="*/ 57414 h 338751"/>
                  <a:gd name="connsiteX12" fmla="*/ 80725 w 609390"/>
                  <a:gd name="connsiteY12" fmla="*/ 29567 h 338751"/>
                  <a:gd name="connsiteX13" fmla="*/ 235516 w 609390"/>
                  <a:gd name="connsiteY13" fmla="*/ 0 h 338751"/>
                  <a:gd name="connsiteX0" fmla="*/ 235516 w 610446"/>
                  <a:gd name="connsiteY0" fmla="*/ 0 h 367315"/>
                  <a:gd name="connsiteX1" fmla="*/ 478402 w 610446"/>
                  <a:gd name="connsiteY1" fmla="*/ 78582 h 367315"/>
                  <a:gd name="connsiteX2" fmla="*/ 609372 w 610446"/>
                  <a:gd name="connsiteY2" fmla="*/ 261938 h 367315"/>
                  <a:gd name="connsiteX3" fmla="*/ 537283 w 610446"/>
                  <a:gd name="connsiteY3" fmla="*/ 367299 h 367315"/>
                  <a:gd name="connsiteX4" fmla="*/ 478539 w 610446"/>
                  <a:gd name="connsiteY4" fmla="*/ 255146 h 367315"/>
                  <a:gd name="connsiteX5" fmla="*/ 269543 w 610446"/>
                  <a:gd name="connsiteY5" fmla="*/ 146442 h 367315"/>
                  <a:gd name="connsiteX6" fmla="*/ 162566 w 610446"/>
                  <a:gd name="connsiteY6" fmla="*/ 156911 h 367315"/>
                  <a:gd name="connsiteX7" fmla="*/ 61815 w 610446"/>
                  <a:gd name="connsiteY7" fmla="*/ 194367 h 367315"/>
                  <a:gd name="connsiteX8" fmla="*/ 0 w 610446"/>
                  <a:gd name="connsiteY8" fmla="*/ 240015 h 367315"/>
                  <a:gd name="connsiteX9" fmla="*/ 18876 w 610446"/>
                  <a:gd name="connsiteY9" fmla="*/ 153528 h 367315"/>
                  <a:gd name="connsiteX10" fmla="*/ 26847 w 610446"/>
                  <a:gd name="connsiteY10" fmla="*/ 66133 h 367315"/>
                  <a:gd name="connsiteX11" fmla="*/ 26498 w 610446"/>
                  <a:gd name="connsiteY11" fmla="*/ 57414 h 367315"/>
                  <a:gd name="connsiteX12" fmla="*/ 80725 w 610446"/>
                  <a:gd name="connsiteY12" fmla="*/ 29567 h 367315"/>
                  <a:gd name="connsiteX13" fmla="*/ 235516 w 610446"/>
                  <a:gd name="connsiteY13" fmla="*/ 0 h 367315"/>
                  <a:gd name="connsiteX0" fmla="*/ 235516 w 611159"/>
                  <a:gd name="connsiteY0" fmla="*/ 0 h 368224"/>
                  <a:gd name="connsiteX1" fmla="*/ 478402 w 611159"/>
                  <a:gd name="connsiteY1" fmla="*/ 78582 h 368224"/>
                  <a:gd name="connsiteX2" fmla="*/ 609372 w 611159"/>
                  <a:gd name="connsiteY2" fmla="*/ 261938 h 368224"/>
                  <a:gd name="connsiteX3" fmla="*/ 537283 w 611159"/>
                  <a:gd name="connsiteY3" fmla="*/ 367299 h 368224"/>
                  <a:gd name="connsiteX4" fmla="*/ 478539 w 611159"/>
                  <a:gd name="connsiteY4" fmla="*/ 255146 h 368224"/>
                  <a:gd name="connsiteX5" fmla="*/ 269543 w 611159"/>
                  <a:gd name="connsiteY5" fmla="*/ 146442 h 368224"/>
                  <a:gd name="connsiteX6" fmla="*/ 162566 w 611159"/>
                  <a:gd name="connsiteY6" fmla="*/ 156911 h 368224"/>
                  <a:gd name="connsiteX7" fmla="*/ 61815 w 611159"/>
                  <a:gd name="connsiteY7" fmla="*/ 194367 h 368224"/>
                  <a:gd name="connsiteX8" fmla="*/ 0 w 611159"/>
                  <a:gd name="connsiteY8" fmla="*/ 240015 h 368224"/>
                  <a:gd name="connsiteX9" fmla="*/ 18876 w 611159"/>
                  <a:gd name="connsiteY9" fmla="*/ 153528 h 368224"/>
                  <a:gd name="connsiteX10" fmla="*/ 26847 w 611159"/>
                  <a:gd name="connsiteY10" fmla="*/ 66133 h 368224"/>
                  <a:gd name="connsiteX11" fmla="*/ 26498 w 611159"/>
                  <a:gd name="connsiteY11" fmla="*/ 57414 h 368224"/>
                  <a:gd name="connsiteX12" fmla="*/ 80725 w 611159"/>
                  <a:gd name="connsiteY12" fmla="*/ 29567 h 368224"/>
                  <a:gd name="connsiteX13" fmla="*/ 235516 w 611159"/>
                  <a:gd name="connsiteY13" fmla="*/ 0 h 368224"/>
                  <a:gd name="connsiteX0" fmla="*/ 235516 w 610614"/>
                  <a:gd name="connsiteY0" fmla="*/ 0 h 368344"/>
                  <a:gd name="connsiteX1" fmla="*/ 478402 w 610614"/>
                  <a:gd name="connsiteY1" fmla="*/ 78582 h 368344"/>
                  <a:gd name="connsiteX2" fmla="*/ 609372 w 610614"/>
                  <a:gd name="connsiteY2" fmla="*/ 261938 h 368344"/>
                  <a:gd name="connsiteX3" fmla="*/ 537283 w 610614"/>
                  <a:gd name="connsiteY3" fmla="*/ 367299 h 368344"/>
                  <a:gd name="connsiteX4" fmla="*/ 421389 w 610614"/>
                  <a:gd name="connsiteY4" fmla="*/ 200377 h 368344"/>
                  <a:gd name="connsiteX5" fmla="*/ 269543 w 610614"/>
                  <a:gd name="connsiteY5" fmla="*/ 146442 h 368344"/>
                  <a:gd name="connsiteX6" fmla="*/ 162566 w 610614"/>
                  <a:gd name="connsiteY6" fmla="*/ 156911 h 368344"/>
                  <a:gd name="connsiteX7" fmla="*/ 61815 w 610614"/>
                  <a:gd name="connsiteY7" fmla="*/ 194367 h 368344"/>
                  <a:gd name="connsiteX8" fmla="*/ 0 w 610614"/>
                  <a:gd name="connsiteY8" fmla="*/ 240015 h 368344"/>
                  <a:gd name="connsiteX9" fmla="*/ 18876 w 610614"/>
                  <a:gd name="connsiteY9" fmla="*/ 153528 h 368344"/>
                  <a:gd name="connsiteX10" fmla="*/ 26847 w 610614"/>
                  <a:gd name="connsiteY10" fmla="*/ 66133 h 368344"/>
                  <a:gd name="connsiteX11" fmla="*/ 26498 w 610614"/>
                  <a:gd name="connsiteY11" fmla="*/ 57414 h 368344"/>
                  <a:gd name="connsiteX12" fmla="*/ 80725 w 610614"/>
                  <a:gd name="connsiteY12" fmla="*/ 29567 h 368344"/>
                  <a:gd name="connsiteX13" fmla="*/ 235516 w 610614"/>
                  <a:gd name="connsiteY13" fmla="*/ 0 h 368344"/>
                  <a:gd name="connsiteX0" fmla="*/ 235516 w 603610"/>
                  <a:gd name="connsiteY0" fmla="*/ 0 h 368344"/>
                  <a:gd name="connsiteX1" fmla="*/ 478402 w 603610"/>
                  <a:gd name="connsiteY1" fmla="*/ 78582 h 368344"/>
                  <a:gd name="connsiteX2" fmla="*/ 602228 w 603610"/>
                  <a:gd name="connsiteY2" fmla="*/ 261938 h 368344"/>
                  <a:gd name="connsiteX3" fmla="*/ 537283 w 603610"/>
                  <a:gd name="connsiteY3" fmla="*/ 367299 h 368344"/>
                  <a:gd name="connsiteX4" fmla="*/ 421389 w 603610"/>
                  <a:gd name="connsiteY4" fmla="*/ 200377 h 368344"/>
                  <a:gd name="connsiteX5" fmla="*/ 269543 w 603610"/>
                  <a:gd name="connsiteY5" fmla="*/ 146442 h 368344"/>
                  <a:gd name="connsiteX6" fmla="*/ 162566 w 603610"/>
                  <a:gd name="connsiteY6" fmla="*/ 156911 h 368344"/>
                  <a:gd name="connsiteX7" fmla="*/ 61815 w 603610"/>
                  <a:gd name="connsiteY7" fmla="*/ 194367 h 368344"/>
                  <a:gd name="connsiteX8" fmla="*/ 0 w 603610"/>
                  <a:gd name="connsiteY8" fmla="*/ 240015 h 368344"/>
                  <a:gd name="connsiteX9" fmla="*/ 18876 w 603610"/>
                  <a:gd name="connsiteY9" fmla="*/ 153528 h 368344"/>
                  <a:gd name="connsiteX10" fmla="*/ 26847 w 603610"/>
                  <a:gd name="connsiteY10" fmla="*/ 66133 h 368344"/>
                  <a:gd name="connsiteX11" fmla="*/ 26498 w 603610"/>
                  <a:gd name="connsiteY11" fmla="*/ 57414 h 368344"/>
                  <a:gd name="connsiteX12" fmla="*/ 80725 w 603610"/>
                  <a:gd name="connsiteY12" fmla="*/ 29567 h 368344"/>
                  <a:gd name="connsiteX13" fmla="*/ 235516 w 603610"/>
                  <a:gd name="connsiteY13" fmla="*/ 0 h 368344"/>
                  <a:gd name="connsiteX0" fmla="*/ 235516 w 602493"/>
                  <a:gd name="connsiteY0" fmla="*/ 0 h 354249"/>
                  <a:gd name="connsiteX1" fmla="*/ 478402 w 602493"/>
                  <a:gd name="connsiteY1" fmla="*/ 78582 h 354249"/>
                  <a:gd name="connsiteX2" fmla="*/ 602228 w 602493"/>
                  <a:gd name="connsiteY2" fmla="*/ 261938 h 354249"/>
                  <a:gd name="connsiteX3" fmla="*/ 508708 w 602493"/>
                  <a:gd name="connsiteY3" fmla="*/ 353012 h 354249"/>
                  <a:gd name="connsiteX4" fmla="*/ 421389 w 602493"/>
                  <a:gd name="connsiteY4" fmla="*/ 200377 h 354249"/>
                  <a:gd name="connsiteX5" fmla="*/ 269543 w 602493"/>
                  <a:gd name="connsiteY5" fmla="*/ 146442 h 354249"/>
                  <a:gd name="connsiteX6" fmla="*/ 162566 w 602493"/>
                  <a:gd name="connsiteY6" fmla="*/ 156911 h 354249"/>
                  <a:gd name="connsiteX7" fmla="*/ 61815 w 602493"/>
                  <a:gd name="connsiteY7" fmla="*/ 194367 h 354249"/>
                  <a:gd name="connsiteX8" fmla="*/ 0 w 602493"/>
                  <a:gd name="connsiteY8" fmla="*/ 240015 h 354249"/>
                  <a:gd name="connsiteX9" fmla="*/ 18876 w 602493"/>
                  <a:gd name="connsiteY9" fmla="*/ 153528 h 354249"/>
                  <a:gd name="connsiteX10" fmla="*/ 26847 w 602493"/>
                  <a:gd name="connsiteY10" fmla="*/ 66133 h 354249"/>
                  <a:gd name="connsiteX11" fmla="*/ 26498 w 602493"/>
                  <a:gd name="connsiteY11" fmla="*/ 57414 h 354249"/>
                  <a:gd name="connsiteX12" fmla="*/ 80725 w 602493"/>
                  <a:gd name="connsiteY12" fmla="*/ 29567 h 354249"/>
                  <a:gd name="connsiteX13" fmla="*/ 235516 w 602493"/>
                  <a:gd name="connsiteY13" fmla="*/ 0 h 354249"/>
                  <a:gd name="connsiteX0" fmla="*/ 235516 w 602601"/>
                  <a:gd name="connsiteY0" fmla="*/ 0 h 359643"/>
                  <a:gd name="connsiteX1" fmla="*/ 478402 w 602601"/>
                  <a:gd name="connsiteY1" fmla="*/ 78582 h 359643"/>
                  <a:gd name="connsiteX2" fmla="*/ 602228 w 602601"/>
                  <a:gd name="connsiteY2" fmla="*/ 261938 h 359643"/>
                  <a:gd name="connsiteX3" fmla="*/ 508708 w 602601"/>
                  <a:gd name="connsiteY3" fmla="*/ 353012 h 359643"/>
                  <a:gd name="connsiteX4" fmla="*/ 421389 w 602601"/>
                  <a:gd name="connsiteY4" fmla="*/ 200377 h 359643"/>
                  <a:gd name="connsiteX5" fmla="*/ 269543 w 602601"/>
                  <a:gd name="connsiteY5" fmla="*/ 146442 h 359643"/>
                  <a:gd name="connsiteX6" fmla="*/ 162566 w 602601"/>
                  <a:gd name="connsiteY6" fmla="*/ 156911 h 359643"/>
                  <a:gd name="connsiteX7" fmla="*/ 61815 w 602601"/>
                  <a:gd name="connsiteY7" fmla="*/ 194367 h 359643"/>
                  <a:gd name="connsiteX8" fmla="*/ 0 w 602601"/>
                  <a:gd name="connsiteY8" fmla="*/ 240015 h 359643"/>
                  <a:gd name="connsiteX9" fmla="*/ 18876 w 602601"/>
                  <a:gd name="connsiteY9" fmla="*/ 153528 h 359643"/>
                  <a:gd name="connsiteX10" fmla="*/ 26847 w 602601"/>
                  <a:gd name="connsiteY10" fmla="*/ 66133 h 359643"/>
                  <a:gd name="connsiteX11" fmla="*/ 26498 w 602601"/>
                  <a:gd name="connsiteY11" fmla="*/ 57414 h 359643"/>
                  <a:gd name="connsiteX12" fmla="*/ 80725 w 602601"/>
                  <a:gd name="connsiteY12" fmla="*/ 29567 h 359643"/>
                  <a:gd name="connsiteX13" fmla="*/ 235516 w 602601"/>
                  <a:gd name="connsiteY13" fmla="*/ 0 h 359643"/>
                  <a:gd name="connsiteX0" fmla="*/ 235516 w 602490"/>
                  <a:gd name="connsiteY0" fmla="*/ 0 h 354332"/>
                  <a:gd name="connsiteX1" fmla="*/ 478402 w 602490"/>
                  <a:gd name="connsiteY1" fmla="*/ 78582 h 354332"/>
                  <a:gd name="connsiteX2" fmla="*/ 602228 w 602490"/>
                  <a:gd name="connsiteY2" fmla="*/ 261938 h 354332"/>
                  <a:gd name="connsiteX3" fmla="*/ 508708 w 602490"/>
                  <a:gd name="connsiteY3" fmla="*/ 353012 h 354332"/>
                  <a:gd name="connsiteX4" fmla="*/ 426152 w 602490"/>
                  <a:gd name="connsiteY4" fmla="*/ 197996 h 354332"/>
                  <a:gd name="connsiteX5" fmla="*/ 269543 w 602490"/>
                  <a:gd name="connsiteY5" fmla="*/ 146442 h 354332"/>
                  <a:gd name="connsiteX6" fmla="*/ 162566 w 602490"/>
                  <a:gd name="connsiteY6" fmla="*/ 156911 h 354332"/>
                  <a:gd name="connsiteX7" fmla="*/ 61815 w 602490"/>
                  <a:gd name="connsiteY7" fmla="*/ 194367 h 354332"/>
                  <a:gd name="connsiteX8" fmla="*/ 0 w 602490"/>
                  <a:gd name="connsiteY8" fmla="*/ 240015 h 354332"/>
                  <a:gd name="connsiteX9" fmla="*/ 18876 w 602490"/>
                  <a:gd name="connsiteY9" fmla="*/ 153528 h 354332"/>
                  <a:gd name="connsiteX10" fmla="*/ 26847 w 602490"/>
                  <a:gd name="connsiteY10" fmla="*/ 66133 h 354332"/>
                  <a:gd name="connsiteX11" fmla="*/ 26498 w 602490"/>
                  <a:gd name="connsiteY11" fmla="*/ 57414 h 354332"/>
                  <a:gd name="connsiteX12" fmla="*/ 80725 w 602490"/>
                  <a:gd name="connsiteY12" fmla="*/ 29567 h 354332"/>
                  <a:gd name="connsiteX13" fmla="*/ 235516 w 602490"/>
                  <a:gd name="connsiteY13" fmla="*/ 0 h 354332"/>
                  <a:gd name="connsiteX0" fmla="*/ 235516 w 610144"/>
                  <a:gd name="connsiteY0" fmla="*/ 0 h 360520"/>
                  <a:gd name="connsiteX1" fmla="*/ 478402 w 610144"/>
                  <a:gd name="connsiteY1" fmla="*/ 78582 h 360520"/>
                  <a:gd name="connsiteX2" fmla="*/ 602228 w 610144"/>
                  <a:gd name="connsiteY2" fmla="*/ 261938 h 360520"/>
                  <a:gd name="connsiteX3" fmla="*/ 587940 w 610144"/>
                  <a:gd name="connsiteY3" fmla="*/ 328614 h 360520"/>
                  <a:gd name="connsiteX4" fmla="*/ 508708 w 610144"/>
                  <a:gd name="connsiteY4" fmla="*/ 353012 h 360520"/>
                  <a:gd name="connsiteX5" fmla="*/ 426152 w 610144"/>
                  <a:gd name="connsiteY5" fmla="*/ 197996 h 360520"/>
                  <a:gd name="connsiteX6" fmla="*/ 269543 w 610144"/>
                  <a:gd name="connsiteY6" fmla="*/ 146442 h 360520"/>
                  <a:gd name="connsiteX7" fmla="*/ 162566 w 610144"/>
                  <a:gd name="connsiteY7" fmla="*/ 156911 h 360520"/>
                  <a:gd name="connsiteX8" fmla="*/ 61815 w 610144"/>
                  <a:gd name="connsiteY8" fmla="*/ 194367 h 360520"/>
                  <a:gd name="connsiteX9" fmla="*/ 0 w 610144"/>
                  <a:gd name="connsiteY9" fmla="*/ 240015 h 360520"/>
                  <a:gd name="connsiteX10" fmla="*/ 18876 w 610144"/>
                  <a:gd name="connsiteY10" fmla="*/ 153528 h 360520"/>
                  <a:gd name="connsiteX11" fmla="*/ 26847 w 610144"/>
                  <a:gd name="connsiteY11" fmla="*/ 66133 h 360520"/>
                  <a:gd name="connsiteX12" fmla="*/ 26498 w 610144"/>
                  <a:gd name="connsiteY12" fmla="*/ 57414 h 360520"/>
                  <a:gd name="connsiteX13" fmla="*/ 80725 w 610144"/>
                  <a:gd name="connsiteY13" fmla="*/ 29567 h 360520"/>
                  <a:gd name="connsiteX14" fmla="*/ 235516 w 610144"/>
                  <a:gd name="connsiteY14" fmla="*/ 0 h 360520"/>
                  <a:gd name="connsiteX0" fmla="*/ 235516 w 603697"/>
                  <a:gd name="connsiteY0" fmla="*/ 0 h 360520"/>
                  <a:gd name="connsiteX1" fmla="*/ 478402 w 603697"/>
                  <a:gd name="connsiteY1" fmla="*/ 78582 h 360520"/>
                  <a:gd name="connsiteX2" fmla="*/ 566509 w 603697"/>
                  <a:gd name="connsiteY2" fmla="*/ 166689 h 360520"/>
                  <a:gd name="connsiteX3" fmla="*/ 602228 w 603697"/>
                  <a:gd name="connsiteY3" fmla="*/ 261938 h 360520"/>
                  <a:gd name="connsiteX4" fmla="*/ 587940 w 603697"/>
                  <a:gd name="connsiteY4" fmla="*/ 328614 h 360520"/>
                  <a:gd name="connsiteX5" fmla="*/ 508708 w 603697"/>
                  <a:gd name="connsiteY5" fmla="*/ 353012 h 360520"/>
                  <a:gd name="connsiteX6" fmla="*/ 426152 w 603697"/>
                  <a:gd name="connsiteY6" fmla="*/ 197996 h 360520"/>
                  <a:gd name="connsiteX7" fmla="*/ 269543 w 603697"/>
                  <a:gd name="connsiteY7" fmla="*/ 146442 h 360520"/>
                  <a:gd name="connsiteX8" fmla="*/ 162566 w 603697"/>
                  <a:gd name="connsiteY8" fmla="*/ 156911 h 360520"/>
                  <a:gd name="connsiteX9" fmla="*/ 61815 w 603697"/>
                  <a:gd name="connsiteY9" fmla="*/ 194367 h 360520"/>
                  <a:gd name="connsiteX10" fmla="*/ 0 w 603697"/>
                  <a:gd name="connsiteY10" fmla="*/ 240015 h 360520"/>
                  <a:gd name="connsiteX11" fmla="*/ 18876 w 603697"/>
                  <a:gd name="connsiteY11" fmla="*/ 153528 h 360520"/>
                  <a:gd name="connsiteX12" fmla="*/ 26847 w 603697"/>
                  <a:gd name="connsiteY12" fmla="*/ 66133 h 360520"/>
                  <a:gd name="connsiteX13" fmla="*/ 26498 w 603697"/>
                  <a:gd name="connsiteY13" fmla="*/ 57414 h 360520"/>
                  <a:gd name="connsiteX14" fmla="*/ 80725 w 603697"/>
                  <a:gd name="connsiteY14" fmla="*/ 29567 h 360520"/>
                  <a:gd name="connsiteX15" fmla="*/ 235516 w 603697"/>
                  <a:gd name="connsiteY15" fmla="*/ 0 h 360520"/>
                  <a:gd name="connsiteX0" fmla="*/ 230753 w 598934"/>
                  <a:gd name="connsiteY0" fmla="*/ 0 h 360520"/>
                  <a:gd name="connsiteX1" fmla="*/ 473639 w 598934"/>
                  <a:gd name="connsiteY1" fmla="*/ 78582 h 360520"/>
                  <a:gd name="connsiteX2" fmla="*/ 561746 w 598934"/>
                  <a:gd name="connsiteY2" fmla="*/ 166689 h 360520"/>
                  <a:gd name="connsiteX3" fmla="*/ 597465 w 598934"/>
                  <a:gd name="connsiteY3" fmla="*/ 261938 h 360520"/>
                  <a:gd name="connsiteX4" fmla="*/ 583177 w 598934"/>
                  <a:gd name="connsiteY4" fmla="*/ 328614 h 360520"/>
                  <a:gd name="connsiteX5" fmla="*/ 503945 w 598934"/>
                  <a:gd name="connsiteY5" fmla="*/ 353012 h 360520"/>
                  <a:gd name="connsiteX6" fmla="*/ 421389 w 598934"/>
                  <a:gd name="connsiteY6" fmla="*/ 197996 h 360520"/>
                  <a:gd name="connsiteX7" fmla="*/ 264780 w 598934"/>
                  <a:gd name="connsiteY7" fmla="*/ 146442 h 360520"/>
                  <a:gd name="connsiteX8" fmla="*/ 157803 w 598934"/>
                  <a:gd name="connsiteY8" fmla="*/ 156911 h 360520"/>
                  <a:gd name="connsiteX9" fmla="*/ 57052 w 598934"/>
                  <a:gd name="connsiteY9" fmla="*/ 194367 h 360520"/>
                  <a:gd name="connsiteX10" fmla="*/ 0 w 598934"/>
                  <a:gd name="connsiteY10" fmla="*/ 204297 h 360520"/>
                  <a:gd name="connsiteX11" fmla="*/ 14113 w 598934"/>
                  <a:gd name="connsiteY11" fmla="*/ 153528 h 360520"/>
                  <a:gd name="connsiteX12" fmla="*/ 22084 w 598934"/>
                  <a:gd name="connsiteY12" fmla="*/ 66133 h 360520"/>
                  <a:gd name="connsiteX13" fmla="*/ 21735 w 598934"/>
                  <a:gd name="connsiteY13" fmla="*/ 57414 h 360520"/>
                  <a:gd name="connsiteX14" fmla="*/ 75962 w 598934"/>
                  <a:gd name="connsiteY14" fmla="*/ 29567 h 360520"/>
                  <a:gd name="connsiteX15" fmla="*/ 230753 w 598934"/>
                  <a:gd name="connsiteY15" fmla="*/ 0 h 360520"/>
                  <a:gd name="connsiteX0" fmla="*/ 230753 w 598934"/>
                  <a:gd name="connsiteY0" fmla="*/ 0 h 360520"/>
                  <a:gd name="connsiteX1" fmla="*/ 473639 w 598934"/>
                  <a:gd name="connsiteY1" fmla="*/ 78582 h 360520"/>
                  <a:gd name="connsiteX2" fmla="*/ 561746 w 598934"/>
                  <a:gd name="connsiteY2" fmla="*/ 166689 h 360520"/>
                  <a:gd name="connsiteX3" fmla="*/ 597465 w 598934"/>
                  <a:gd name="connsiteY3" fmla="*/ 261938 h 360520"/>
                  <a:gd name="connsiteX4" fmla="*/ 583177 w 598934"/>
                  <a:gd name="connsiteY4" fmla="*/ 328614 h 360520"/>
                  <a:gd name="connsiteX5" fmla="*/ 503945 w 598934"/>
                  <a:gd name="connsiteY5" fmla="*/ 353012 h 360520"/>
                  <a:gd name="connsiteX6" fmla="*/ 421389 w 598934"/>
                  <a:gd name="connsiteY6" fmla="*/ 197996 h 360520"/>
                  <a:gd name="connsiteX7" fmla="*/ 264780 w 598934"/>
                  <a:gd name="connsiteY7" fmla="*/ 146442 h 360520"/>
                  <a:gd name="connsiteX8" fmla="*/ 157803 w 598934"/>
                  <a:gd name="connsiteY8" fmla="*/ 156911 h 360520"/>
                  <a:gd name="connsiteX9" fmla="*/ 57052 w 598934"/>
                  <a:gd name="connsiteY9" fmla="*/ 182460 h 360520"/>
                  <a:gd name="connsiteX10" fmla="*/ 0 w 598934"/>
                  <a:gd name="connsiteY10" fmla="*/ 204297 h 360520"/>
                  <a:gd name="connsiteX11" fmla="*/ 14113 w 598934"/>
                  <a:gd name="connsiteY11" fmla="*/ 153528 h 360520"/>
                  <a:gd name="connsiteX12" fmla="*/ 22084 w 598934"/>
                  <a:gd name="connsiteY12" fmla="*/ 66133 h 360520"/>
                  <a:gd name="connsiteX13" fmla="*/ 21735 w 598934"/>
                  <a:gd name="connsiteY13" fmla="*/ 57414 h 360520"/>
                  <a:gd name="connsiteX14" fmla="*/ 75962 w 598934"/>
                  <a:gd name="connsiteY14" fmla="*/ 29567 h 360520"/>
                  <a:gd name="connsiteX15" fmla="*/ 230753 w 598934"/>
                  <a:gd name="connsiteY15" fmla="*/ 0 h 360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98934" h="360520">
                    <a:moveTo>
                      <a:pt x="230753" y="0"/>
                    </a:moveTo>
                    <a:cubicBezTo>
                      <a:pt x="288301" y="10154"/>
                      <a:pt x="407361" y="15876"/>
                      <a:pt x="473639" y="78582"/>
                    </a:cubicBezTo>
                    <a:cubicBezTo>
                      <a:pt x="526820" y="106363"/>
                      <a:pt x="541108" y="136130"/>
                      <a:pt x="561746" y="166689"/>
                    </a:cubicBezTo>
                    <a:cubicBezTo>
                      <a:pt x="582384" y="197248"/>
                      <a:pt x="593893" y="234951"/>
                      <a:pt x="597465" y="261938"/>
                    </a:cubicBezTo>
                    <a:cubicBezTo>
                      <a:pt x="601037" y="288926"/>
                      <a:pt x="598764" y="313435"/>
                      <a:pt x="583177" y="328614"/>
                    </a:cubicBezTo>
                    <a:cubicBezTo>
                      <a:pt x="567590" y="343793"/>
                      <a:pt x="530910" y="374782"/>
                      <a:pt x="503945" y="353012"/>
                    </a:cubicBezTo>
                    <a:cubicBezTo>
                      <a:pt x="476980" y="331242"/>
                      <a:pt x="461250" y="232424"/>
                      <a:pt x="421389" y="197996"/>
                    </a:cubicBezTo>
                    <a:cubicBezTo>
                      <a:pt x="381528" y="163568"/>
                      <a:pt x="308711" y="153289"/>
                      <a:pt x="264780" y="146442"/>
                    </a:cubicBezTo>
                    <a:cubicBezTo>
                      <a:pt x="220849" y="139595"/>
                      <a:pt x="192424" y="150908"/>
                      <a:pt x="157803" y="156911"/>
                    </a:cubicBezTo>
                    <a:cubicBezTo>
                      <a:pt x="123182" y="162914"/>
                      <a:pt x="86971" y="166406"/>
                      <a:pt x="57052" y="182460"/>
                    </a:cubicBezTo>
                    <a:lnTo>
                      <a:pt x="0" y="204297"/>
                    </a:lnTo>
                    <a:lnTo>
                      <a:pt x="14113" y="153528"/>
                    </a:lnTo>
                    <a:cubicBezTo>
                      <a:pt x="18708" y="123737"/>
                      <a:pt x="21333" y="94490"/>
                      <a:pt x="22084" y="66133"/>
                    </a:cubicBezTo>
                    <a:cubicBezTo>
                      <a:pt x="21968" y="63227"/>
                      <a:pt x="21851" y="60320"/>
                      <a:pt x="21735" y="57414"/>
                    </a:cubicBezTo>
                    <a:lnTo>
                      <a:pt x="75962" y="29567"/>
                    </a:lnTo>
                    <a:cubicBezTo>
                      <a:pt x="123539" y="10528"/>
                      <a:pt x="175847" y="0"/>
                      <a:pt x="230753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1" name="직사각형 20"/>
          <p:cNvSpPr/>
          <p:nvPr/>
        </p:nvSpPr>
        <p:spPr>
          <a:xfrm>
            <a:off x="-1" y="5604933"/>
            <a:ext cx="12192001" cy="127528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-110066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551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8203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7855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7507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7159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6811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6463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6115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5767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5419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5071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1472334" y="5401734"/>
            <a:ext cx="965200" cy="465666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611759" y="554779"/>
            <a:ext cx="1066758" cy="1078229"/>
            <a:chOff x="3131744" y="2679010"/>
            <a:chExt cx="1646684" cy="1664391"/>
          </a:xfrm>
        </p:grpSpPr>
        <p:sp>
          <p:nvSpPr>
            <p:cNvPr id="19" name="자유형 18"/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32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 32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30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자유형 30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자유형 22"/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78517" y="937283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#1. </a:t>
            </a:r>
            <a:r>
              <a:rPr lang="ko-KR" altLang="en-US" sz="3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주제 선정이유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678517" y="2078779"/>
            <a:ext cx="1066758" cy="1078229"/>
            <a:chOff x="3131744" y="2679010"/>
            <a:chExt cx="1646684" cy="1664391"/>
          </a:xfrm>
        </p:grpSpPr>
        <p:sp>
          <p:nvSpPr>
            <p:cNvPr id="35" name="자유형 34"/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48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 48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46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자유형 46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40" name="직선 연결선 39"/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자유형 38"/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745275" y="2461283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#2. </a:t>
            </a:r>
            <a:r>
              <a:rPr lang="ko-KR" altLang="en-US" sz="3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구현하는 방법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2745275" y="3755179"/>
            <a:ext cx="1066758" cy="1078229"/>
            <a:chOff x="3131744" y="2679010"/>
            <a:chExt cx="1646684" cy="1664391"/>
          </a:xfrm>
        </p:grpSpPr>
        <p:sp>
          <p:nvSpPr>
            <p:cNvPr id="52" name="자유형 51"/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그룹 52"/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65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자유형 65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63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자유형 63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자유형 55"/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812033" y="4137683"/>
            <a:ext cx="313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#3. </a:t>
            </a:r>
            <a:r>
              <a:rPr lang="ko-KR" altLang="en-US" sz="3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실제 구현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3812033" y="5355379"/>
            <a:ext cx="1066758" cy="1078229"/>
            <a:chOff x="3131744" y="2679010"/>
            <a:chExt cx="1646684" cy="1664391"/>
          </a:xfrm>
        </p:grpSpPr>
        <p:sp>
          <p:nvSpPr>
            <p:cNvPr id="69" name="자유형 68"/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0" name="그룹 69"/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82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자유형 82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1" name="그룹 70"/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80" name="타원 30"/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자유형 80"/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/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74" name="직선 연결선 73"/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/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자유형 72"/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878791" y="5737883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#4. </a:t>
            </a:r>
            <a:r>
              <a:rPr lang="ko-KR" altLang="en-US" sz="3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기대되는 효과</a:t>
            </a:r>
          </a:p>
        </p:txBody>
      </p:sp>
      <p:sp>
        <p:nvSpPr>
          <p:cNvPr id="85" name="자유형 84"/>
          <p:cNvSpPr/>
          <p:nvPr/>
        </p:nvSpPr>
        <p:spPr>
          <a:xfrm rot="19617193">
            <a:off x="7155757" y="-2424007"/>
            <a:ext cx="6022495" cy="9666599"/>
          </a:xfrm>
          <a:custGeom>
            <a:avLst/>
            <a:gdLst>
              <a:gd name="connsiteX0" fmla="*/ 0 w 6022495"/>
              <a:gd name="connsiteY0" fmla="*/ 0 h 9666599"/>
              <a:gd name="connsiteX1" fmla="*/ 6022495 w 6022495"/>
              <a:gd name="connsiteY1" fmla="*/ 3918049 h 9666599"/>
              <a:gd name="connsiteX2" fmla="*/ 2282665 w 6022495"/>
              <a:gd name="connsiteY2" fmla="*/ 9666599 h 9666599"/>
              <a:gd name="connsiteX3" fmla="*/ 0 w 6022495"/>
              <a:gd name="connsiteY3" fmla="*/ 8181568 h 966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2495" h="9666599">
                <a:moveTo>
                  <a:pt x="0" y="0"/>
                </a:moveTo>
                <a:lnTo>
                  <a:pt x="6022495" y="3918049"/>
                </a:lnTo>
                <a:lnTo>
                  <a:pt x="2282665" y="9666599"/>
                </a:lnTo>
                <a:lnTo>
                  <a:pt x="0" y="81815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718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A28AC59-F132-4617-8B60-DFB05DE9CCAC}"/>
              </a:ext>
            </a:extLst>
          </p:cNvPr>
          <p:cNvSpPr txBox="1"/>
          <p:nvPr/>
        </p:nvSpPr>
        <p:spPr>
          <a:xfrm>
            <a:off x="5784561" y="1759650"/>
            <a:ext cx="187688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6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?</a:t>
            </a:r>
            <a:endParaRPr lang="ko-KR" altLang="en-US" sz="206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34188" y="-595223"/>
            <a:ext cx="972236" cy="7781028"/>
            <a:chOff x="341865" y="-595223"/>
            <a:chExt cx="972236" cy="7781028"/>
          </a:xfrm>
        </p:grpSpPr>
        <p:sp>
          <p:nvSpPr>
            <p:cNvPr id="12" name="원통 11"/>
            <p:cNvSpPr/>
            <p:nvPr/>
          </p:nvSpPr>
          <p:spPr>
            <a:xfrm>
              <a:off x="342551" y="-595223"/>
              <a:ext cx="971550" cy="778102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41865" y="4241342"/>
              <a:ext cx="971550" cy="2227368"/>
              <a:chOff x="1718542" y="2838450"/>
              <a:chExt cx="971550" cy="2227368"/>
            </a:xfrm>
          </p:grpSpPr>
          <p:sp>
            <p:nvSpPr>
              <p:cNvPr id="14" name="자유형 13"/>
              <p:cNvSpPr/>
              <p:nvPr/>
            </p:nvSpPr>
            <p:spPr>
              <a:xfrm>
                <a:off x="1718542" y="2838450"/>
                <a:ext cx="971550" cy="2227368"/>
              </a:xfrm>
              <a:custGeom>
                <a:avLst/>
                <a:gdLst>
                  <a:gd name="connsiteX0" fmla="*/ 0 w 971550"/>
                  <a:gd name="connsiteY0" fmla="*/ 0 h 2227368"/>
                  <a:gd name="connsiteX1" fmla="*/ 3691 w 971550"/>
                  <a:gd name="connsiteY1" fmla="*/ 0 h 2227368"/>
                  <a:gd name="connsiteX2" fmla="*/ 9869 w 971550"/>
                  <a:gd name="connsiteY2" fmla="*/ 15321 h 2227368"/>
                  <a:gd name="connsiteX3" fmla="*/ 485775 w 971550"/>
                  <a:gd name="connsiteY3" fmla="*/ 112290 h 2227368"/>
                  <a:gd name="connsiteX4" fmla="*/ 961681 w 971550"/>
                  <a:gd name="connsiteY4" fmla="*/ 15321 h 2227368"/>
                  <a:gd name="connsiteX5" fmla="*/ 967859 w 971550"/>
                  <a:gd name="connsiteY5" fmla="*/ 0 h 2227368"/>
                  <a:gd name="connsiteX6" fmla="*/ 971550 w 971550"/>
                  <a:gd name="connsiteY6" fmla="*/ 0 h 2227368"/>
                  <a:gd name="connsiteX7" fmla="*/ 971550 w 971550"/>
                  <a:gd name="connsiteY7" fmla="*/ 2105924 h 2227368"/>
                  <a:gd name="connsiteX8" fmla="*/ 485775 w 971550"/>
                  <a:gd name="connsiteY8" fmla="*/ 2227368 h 2227368"/>
                  <a:gd name="connsiteX9" fmla="*/ 387875 w 971550"/>
                  <a:gd name="connsiteY9" fmla="*/ 2224901 h 2227368"/>
                  <a:gd name="connsiteX10" fmla="*/ 0 w 971550"/>
                  <a:gd name="connsiteY10" fmla="*/ 2105924 h 222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1550" h="2227368"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55166" y="70662"/>
                      <a:pt x="251025" y="112290"/>
                      <a:pt x="485775" y="112290"/>
                    </a:cubicBezTo>
                    <a:cubicBezTo>
                      <a:pt x="720525" y="112290"/>
                      <a:pt x="916384" y="70662"/>
                      <a:pt x="961681" y="15321"/>
                    </a:cubicBezTo>
                    <a:lnTo>
                      <a:pt x="967859" y="0"/>
                    </a:lnTo>
                    <a:lnTo>
                      <a:pt x="971550" y="0"/>
                    </a:lnTo>
                    <a:lnTo>
                      <a:pt x="971550" y="2105924"/>
                    </a:lnTo>
                    <a:cubicBezTo>
                      <a:pt x="971550" y="2172996"/>
                      <a:pt x="754061" y="2227368"/>
                      <a:pt x="485775" y="2227368"/>
                    </a:cubicBezTo>
                    <a:cubicBezTo>
                      <a:pt x="452239" y="2227368"/>
                      <a:pt x="419497" y="2226519"/>
                      <a:pt x="387875" y="2224901"/>
                    </a:cubicBezTo>
                    <a:cubicBezTo>
                      <a:pt x="166515" y="2213577"/>
                      <a:pt x="0" y="2164612"/>
                      <a:pt x="0" y="2105924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718542" y="2838451"/>
                <a:ext cx="971550" cy="2211435"/>
              </a:xfrm>
              <a:custGeom>
                <a:avLst/>
                <a:gdLst>
                  <a:gd name="connsiteX0" fmla="*/ 971550 w 971550"/>
                  <a:gd name="connsiteY0" fmla="*/ 1975236 h 2211435"/>
                  <a:gd name="connsiteX1" fmla="*/ 971550 w 971550"/>
                  <a:gd name="connsiteY1" fmla="*/ 2105924 h 2211435"/>
                  <a:gd name="connsiteX2" fmla="*/ 757377 w 971550"/>
                  <a:gd name="connsiteY2" fmla="*/ 2206628 h 2211435"/>
                  <a:gd name="connsiteX3" fmla="*/ 721948 w 971550"/>
                  <a:gd name="connsiteY3" fmla="*/ 2211435 h 2211435"/>
                  <a:gd name="connsiteX4" fmla="*/ 971550 w 971550"/>
                  <a:gd name="connsiteY4" fmla="*/ 1042756 h 2211435"/>
                  <a:gd name="connsiteX5" fmla="*/ 971550 w 971550"/>
                  <a:gd name="connsiteY5" fmla="*/ 1494400 h 2211435"/>
                  <a:gd name="connsiteX6" fmla="*/ 218527 w 971550"/>
                  <a:gd name="connsiteY6" fmla="*/ 2206988 h 2211435"/>
                  <a:gd name="connsiteX7" fmla="*/ 167872 w 971550"/>
                  <a:gd name="connsiteY7" fmla="*/ 2197754 h 2211435"/>
                  <a:gd name="connsiteX8" fmla="*/ 0 w 971550"/>
                  <a:gd name="connsiteY8" fmla="*/ 2105924 h 2211435"/>
                  <a:gd name="connsiteX9" fmla="*/ 0 w 971550"/>
                  <a:gd name="connsiteY9" fmla="*/ 1962137 h 2211435"/>
                  <a:gd name="connsiteX10" fmla="*/ 971550 w 971550"/>
                  <a:gd name="connsiteY10" fmla="*/ 128346 h 2211435"/>
                  <a:gd name="connsiteX11" fmla="*/ 971550 w 971550"/>
                  <a:gd name="connsiteY11" fmla="*/ 561921 h 2211435"/>
                  <a:gd name="connsiteX12" fmla="*/ 0 w 971550"/>
                  <a:gd name="connsiteY12" fmla="*/ 1481301 h 2211435"/>
                  <a:gd name="connsiteX13" fmla="*/ 0 w 971550"/>
                  <a:gd name="connsiteY13" fmla="*/ 1047726 h 2211435"/>
                  <a:gd name="connsiteX14" fmla="*/ 0 w 971550"/>
                  <a:gd name="connsiteY14" fmla="*/ 0 h 2211435"/>
                  <a:gd name="connsiteX15" fmla="*/ 3691 w 971550"/>
                  <a:gd name="connsiteY15" fmla="*/ 0 h 2211435"/>
                  <a:gd name="connsiteX16" fmla="*/ 9869 w 971550"/>
                  <a:gd name="connsiteY16" fmla="*/ 15321 h 2211435"/>
                  <a:gd name="connsiteX17" fmla="*/ 318750 w 971550"/>
                  <a:gd name="connsiteY17" fmla="*/ 104921 h 2211435"/>
                  <a:gd name="connsiteX18" fmla="*/ 480636 w 971550"/>
                  <a:gd name="connsiteY18" fmla="*/ 112063 h 2211435"/>
                  <a:gd name="connsiteX19" fmla="*/ 0 w 971550"/>
                  <a:gd name="connsiteY19" fmla="*/ 566890 h 221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71550" h="2211435">
                    <a:moveTo>
                      <a:pt x="971550" y="1975236"/>
                    </a:moveTo>
                    <a:lnTo>
                      <a:pt x="971550" y="2105924"/>
                    </a:lnTo>
                    <a:cubicBezTo>
                      <a:pt x="971550" y="2147844"/>
                      <a:pt x="886594" y="2184803"/>
                      <a:pt x="757377" y="2206628"/>
                    </a:cubicBezTo>
                    <a:lnTo>
                      <a:pt x="721948" y="2211435"/>
                    </a:lnTo>
                    <a:close/>
                    <a:moveTo>
                      <a:pt x="971550" y="1042756"/>
                    </a:moveTo>
                    <a:lnTo>
                      <a:pt x="971550" y="1494400"/>
                    </a:lnTo>
                    <a:lnTo>
                      <a:pt x="218527" y="2206988"/>
                    </a:lnTo>
                    <a:lnTo>
                      <a:pt x="167872" y="2197754"/>
                    </a:lnTo>
                    <a:cubicBezTo>
                      <a:pt x="65045" y="2175486"/>
                      <a:pt x="0" y="2142604"/>
                      <a:pt x="0" y="2105924"/>
                    </a:cubicBezTo>
                    <a:lnTo>
                      <a:pt x="0" y="1962137"/>
                    </a:lnTo>
                    <a:close/>
                    <a:moveTo>
                      <a:pt x="971550" y="128346"/>
                    </a:moveTo>
                    <a:lnTo>
                      <a:pt x="971550" y="561921"/>
                    </a:lnTo>
                    <a:lnTo>
                      <a:pt x="0" y="1481301"/>
                    </a:lnTo>
                    <a:lnTo>
                      <a:pt x="0" y="1047726"/>
                    </a:lnTo>
                    <a:close/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43842" y="56827"/>
                      <a:pt x="162506" y="90619"/>
                      <a:pt x="318750" y="104921"/>
                    </a:cubicBezTo>
                    <a:lnTo>
                      <a:pt x="480636" y="112063"/>
                    </a:lnTo>
                    <a:lnTo>
                      <a:pt x="0" y="566890"/>
                    </a:lnTo>
                    <a:close/>
                  </a:path>
                </a:pathLst>
              </a:custGeom>
              <a:solidFill>
                <a:srgbClr val="121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타원 9"/>
          <p:cNvSpPr/>
          <p:nvPr/>
        </p:nvSpPr>
        <p:spPr>
          <a:xfrm>
            <a:off x="403434" y="800100"/>
            <a:ext cx="2033057" cy="2033057"/>
          </a:xfrm>
          <a:prstGeom prst="ellipse">
            <a:avLst/>
          </a:prstGeom>
          <a:solidFill>
            <a:srgbClr val="C00000"/>
          </a:solidFill>
          <a:ln w="57150">
            <a:solidFill>
              <a:srgbClr val="02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#1</a:t>
            </a:r>
            <a:endParaRPr lang="ko-KR" altLang="en-US" sz="4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4D07-AACC-4646-9DD6-15E9F107C0AF}"/>
              </a:ext>
            </a:extLst>
          </p:cNvPr>
          <p:cNvSpPr txBox="1"/>
          <p:nvPr/>
        </p:nvSpPr>
        <p:spPr>
          <a:xfrm>
            <a:off x="3947369" y="117446"/>
            <a:ext cx="6270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주제 및 선정이유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3FED98-D870-4D46-A681-4118DB6F3FE9}"/>
              </a:ext>
            </a:extLst>
          </p:cNvPr>
          <p:cNvSpPr txBox="1"/>
          <p:nvPr/>
        </p:nvSpPr>
        <p:spPr>
          <a:xfrm>
            <a:off x="4752715" y="2828835"/>
            <a:ext cx="4139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n w="19050">
                  <a:solidFill>
                    <a:schemeClr val="tx1"/>
                  </a:solidFill>
                </a:ln>
                <a:solidFill>
                  <a:srgbClr val="FFFF00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사각지대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C662C7-4441-4B0F-ACD7-7842B1E10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91" y="299610"/>
            <a:ext cx="3477511" cy="32868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BC593A-FC02-473D-81C8-0FDEAC53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44" y="3558630"/>
            <a:ext cx="3468082" cy="32118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6A7E1-0898-4392-988A-42B3D9191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12" y="305582"/>
            <a:ext cx="3501419" cy="32530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F52B37-E0D0-467F-BDC9-8B3C422B4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49" y="3548950"/>
            <a:ext cx="3468082" cy="323120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D4C7C1-C6C4-4D5D-BC9C-D1C894BF5284}"/>
              </a:ext>
            </a:extLst>
          </p:cNvPr>
          <p:cNvGrpSpPr/>
          <p:nvPr/>
        </p:nvGrpSpPr>
        <p:grpSpPr>
          <a:xfrm>
            <a:off x="1774069" y="5779771"/>
            <a:ext cx="1066758" cy="1078229"/>
            <a:chOff x="3131744" y="2679010"/>
            <a:chExt cx="1646684" cy="1664391"/>
          </a:xfrm>
        </p:grpSpPr>
        <p:sp>
          <p:nvSpPr>
            <p:cNvPr id="21" name="자유형 29">
              <a:extLst>
                <a:ext uri="{FF2B5EF4-FFF2-40B4-BE49-F238E27FC236}">
                  <a16:creationId xmlns:a16="http://schemas.microsoft.com/office/drawing/2014/main" id="{C3279EFA-06B5-43C8-930D-6EAAE2EFEC2F}"/>
                </a:ext>
              </a:extLst>
            </p:cNvPr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0154312-DCDA-4AD8-B82C-444E38E3AEB4}"/>
                </a:ext>
              </a:extLst>
            </p:cNvPr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34" name="타원 30">
                <a:extLst>
                  <a:ext uri="{FF2B5EF4-FFF2-40B4-BE49-F238E27FC236}">
                    <a16:creationId xmlns:a16="http://schemas.microsoft.com/office/drawing/2014/main" id="{59676E44-DD6F-4CE5-AF88-BE4816009B3D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 33">
                <a:extLst>
                  <a:ext uri="{FF2B5EF4-FFF2-40B4-BE49-F238E27FC236}">
                    <a16:creationId xmlns:a16="http://schemas.microsoft.com/office/drawing/2014/main" id="{7C2097BA-06F5-4ECC-9EA8-765C5D135F31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F164171-5339-4164-8ED3-4883D51582D5}"/>
                </a:ext>
              </a:extLst>
            </p:cNvPr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32" name="타원 30">
                <a:extLst>
                  <a:ext uri="{FF2B5EF4-FFF2-40B4-BE49-F238E27FC236}">
                    <a16:creationId xmlns:a16="http://schemas.microsoft.com/office/drawing/2014/main" id="{184E8A49-14BB-429B-ADA8-4FA1821F7224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 40">
                <a:extLst>
                  <a:ext uri="{FF2B5EF4-FFF2-40B4-BE49-F238E27FC236}">
                    <a16:creationId xmlns:a16="http://schemas.microsoft.com/office/drawing/2014/main" id="{1E8BACE3-1E7B-4459-BAE6-57E82533A4D6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17CEB5-88FC-4C06-8C42-10D73F8138F8}"/>
                </a:ext>
              </a:extLst>
            </p:cNvPr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7DBB675-634A-463B-B020-FBD020B41D47}"/>
                  </a:ext>
                </a:extLst>
              </p:cNvPr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89B441-BFDB-476B-A3D1-44C4AD5B5554}"/>
                  </a:ext>
                </a:extLst>
              </p:cNvPr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2F275A1-EEF8-444B-AFE1-2E53ACD80A24}"/>
                  </a:ext>
                </a:extLst>
              </p:cNvPr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BE817D-9C92-490D-9481-4ED7BBD397CD}"/>
                  </a:ext>
                </a:extLst>
              </p:cNvPr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E32F63E-F030-4814-9F46-1EE906A67C37}"/>
                  </a:ext>
                </a:extLst>
              </p:cNvPr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6F54394-33CF-4A1F-A2C2-16D2EB578468}"/>
                  </a:ext>
                </a:extLst>
              </p:cNvPr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 59">
              <a:extLst>
                <a:ext uri="{FF2B5EF4-FFF2-40B4-BE49-F238E27FC236}">
                  <a16:creationId xmlns:a16="http://schemas.microsoft.com/office/drawing/2014/main" id="{F166CE91-E1E7-4695-A47D-4766814C6CCB}"/>
                </a:ext>
              </a:extLst>
            </p:cNvPr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22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34188" y="-595223"/>
            <a:ext cx="972236" cy="7781028"/>
            <a:chOff x="341865" y="-595223"/>
            <a:chExt cx="972236" cy="7781028"/>
          </a:xfrm>
        </p:grpSpPr>
        <p:sp>
          <p:nvSpPr>
            <p:cNvPr id="12" name="원통 11"/>
            <p:cNvSpPr/>
            <p:nvPr/>
          </p:nvSpPr>
          <p:spPr>
            <a:xfrm>
              <a:off x="342551" y="-595223"/>
              <a:ext cx="971550" cy="778102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41865" y="4241342"/>
              <a:ext cx="971550" cy="2227368"/>
              <a:chOff x="1718542" y="2838450"/>
              <a:chExt cx="971550" cy="2227368"/>
            </a:xfrm>
          </p:grpSpPr>
          <p:sp>
            <p:nvSpPr>
              <p:cNvPr id="14" name="자유형 13"/>
              <p:cNvSpPr/>
              <p:nvPr/>
            </p:nvSpPr>
            <p:spPr>
              <a:xfrm>
                <a:off x="1718542" y="2838450"/>
                <a:ext cx="971550" cy="2227368"/>
              </a:xfrm>
              <a:custGeom>
                <a:avLst/>
                <a:gdLst>
                  <a:gd name="connsiteX0" fmla="*/ 0 w 971550"/>
                  <a:gd name="connsiteY0" fmla="*/ 0 h 2227368"/>
                  <a:gd name="connsiteX1" fmla="*/ 3691 w 971550"/>
                  <a:gd name="connsiteY1" fmla="*/ 0 h 2227368"/>
                  <a:gd name="connsiteX2" fmla="*/ 9869 w 971550"/>
                  <a:gd name="connsiteY2" fmla="*/ 15321 h 2227368"/>
                  <a:gd name="connsiteX3" fmla="*/ 485775 w 971550"/>
                  <a:gd name="connsiteY3" fmla="*/ 112290 h 2227368"/>
                  <a:gd name="connsiteX4" fmla="*/ 961681 w 971550"/>
                  <a:gd name="connsiteY4" fmla="*/ 15321 h 2227368"/>
                  <a:gd name="connsiteX5" fmla="*/ 967859 w 971550"/>
                  <a:gd name="connsiteY5" fmla="*/ 0 h 2227368"/>
                  <a:gd name="connsiteX6" fmla="*/ 971550 w 971550"/>
                  <a:gd name="connsiteY6" fmla="*/ 0 h 2227368"/>
                  <a:gd name="connsiteX7" fmla="*/ 971550 w 971550"/>
                  <a:gd name="connsiteY7" fmla="*/ 2105924 h 2227368"/>
                  <a:gd name="connsiteX8" fmla="*/ 485775 w 971550"/>
                  <a:gd name="connsiteY8" fmla="*/ 2227368 h 2227368"/>
                  <a:gd name="connsiteX9" fmla="*/ 387875 w 971550"/>
                  <a:gd name="connsiteY9" fmla="*/ 2224901 h 2227368"/>
                  <a:gd name="connsiteX10" fmla="*/ 0 w 971550"/>
                  <a:gd name="connsiteY10" fmla="*/ 2105924 h 222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1550" h="2227368"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55166" y="70662"/>
                      <a:pt x="251025" y="112290"/>
                      <a:pt x="485775" y="112290"/>
                    </a:cubicBezTo>
                    <a:cubicBezTo>
                      <a:pt x="720525" y="112290"/>
                      <a:pt x="916384" y="70662"/>
                      <a:pt x="961681" y="15321"/>
                    </a:cubicBezTo>
                    <a:lnTo>
                      <a:pt x="967859" y="0"/>
                    </a:lnTo>
                    <a:lnTo>
                      <a:pt x="971550" y="0"/>
                    </a:lnTo>
                    <a:lnTo>
                      <a:pt x="971550" y="2105924"/>
                    </a:lnTo>
                    <a:cubicBezTo>
                      <a:pt x="971550" y="2172996"/>
                      <a:pt x="754061" y="2227368"/>
                      <a:pt x="485775" y="2227368"/>
                    </a:cubicBezTo>
                    <a:cubicBezTo>
                      <a:pt x="452239" y="2227368"/>
                      <a:pt x="419497" y="2226519"/>
                      <a:pt x="387875" y="2224901"/>
                    </a:cubicBezTo>
                    <a:cubicBezTo>
                      <a:pt x="166515" y="2213577"/>
                      <a:pt x="0" y="2164612"/>
                      <a:pt x="0" y="2105924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718542" y="2838451"/>
                <a:ext cx="971550" cy="2211435"/>
              </a:xfrm>
              <a:custGeom>
                <a:avLst/>
                <a:gdLst>
                  <a:gd name="connsiteX0" fmla="*/ 971550 w 971550"/>
                  <a:gd name="connsiteY0" fmla="*/ 1975236 h 2211435"/>
                  <a:gd name="connsiteX1" fmla="*/ 971550 w 971550"/>
                  <a:gd name="connsiteY1" fmla="*/ 2105924 h 2211435"/>
                  <a:gd name="connsiteX2" fmla="*/ 757377 w 971550"/>
                  <a:gd name="connsiteY2" fmla="*/ 2206628 h 2211435"/>
                  <a:gd name="connsiteX3" fmla="*/ 721948 w 971550"/>
                  <a:gd name="connsiteY3" fmla="*/ 2211435 h 2211435"/>
                  <a:gd name="connsiteX4" fmla="*/ 971550 w 971550"/>
                  <a:gd name="connsiteY4" fmla="*/ 1042756 h 2211435"/>
                  <a:gd name="connsiteX5" fmla="*/ 971550 w 971550"/>
                  <a:gd name="connsiteY5" fmla="*/ 1494400 h 2211435"/>
                  <a:gd name="connsiteX6" fmla="*/ 218527 w 971550"/>
                  <a:gd name="connsiteY6" fmla="*/ 2206988 h 2211435"/>
                  <a:gd name="connsiteX7" fmla="*/ 167872 w 971550"/>
                  <a:gd name="connsiteY7" fmla="*/ 2197754 h 2211435"/>
                  <a:gd name="connsiteX8" fmla="*/ 0 w 971550"/>
                  <a:gd name="connsiteY8" fmla="*/ 2105924 h 2211435"/>
                  <a:gd name="connsiteX9" fmla="*/ 0 w 971550"/>
                  <a:gd name="connsiteY9" fmla="*/ 1962137 h 2211435"/>
                  <a:gd name="connsiteX10" fmla="*/ 971550 w 971550"/>
                  <a:gd name="connsiteY10" fmla="*/ 128346 h 2211435"/>
                  <a:gd name="connsiteX11" fmla="*/ 971550 w 971550"/>
                  <a:gd name="connsiteY11" fmla="*/ 561921 h 2211435"/>
                  <a:gd name="connsiteX12" fmla="*/ 0 w 971550"/>
                  <a:gd name="connsiteY12" fmla="*/ 1481301 h 2211435"/>
                  <a:gd name="connsiteX13" fmla="*/ 0 w 971550"/>
                  <a:gd name="connsiteY13" fmla="*/ 1047726 h 2211435"/>
                  <a:gd name="connsiteX14" fmla="*/ 0 w 971550"/>
                  <a:gd name="connsiteY14" fmla="*/ 0 h 2211435"/>
                  <a:gd name="connsiteX15" fmla="*/ 3691 w 971550"/>
                  <a:gd name="connsiteY15" fmla="*/ 0 h 2211435"/>
                  <a:gd name="connsiteX16" fmla="*/ 9869 w 971550"/>
                  <a:gd name="connsiteY16" fmla="*/ 15321 h 2211435"/>
                  <a:gd name="connsiteX17" fmla="*/ 318750 w 971550"/>
                  <a:gd name="connsiteY17" fmla="*/ 104921 h 2211435"/>
                  <a:gd name="connsiteX18" fmla="*/ 480636 w 971550"/>
                  <a:gd name="connsiteY18" fmla="*/ 112063 h 2211435"/>
                  <a:gd name="connsiteX19" fmla="*/ 0 w 971550"/>
                  <a:gd name="connsiteY19" fmla="*/ 566890 h 221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71550" h="2211435">
                    <a:moveTo>
                      <a:pt x="971550" y="1975236"/>
                    </a:moveTo>
                    <a:lnTo>
                      <a:pt x="971550" y="2105924"/>
                    </a:lnTo>
                    <a:cubicBezTo>
                      <a:pt x="971550" y="2147844"/>
                      <a:pt x="886594" y="2184803"/>
                      <a:pt x="757377" y="2206628"/>
                    </a:cubicBezTo>
                    <a:lnTo>
                      <a:pt x="721948" y="2211435"/>
                    </a:lnTo>
                    <a:close/>
                    <a:moveTo>
                      <a:pt x="971550" y="1042756"/>
                    </a:moveTo>
                    <a:lnTo>
                      <a:pt x="971550" y="1494400"/>
                    </a:lnTo>
                    <a:lnTo>
                      <a:pt x="218527" y="2206988"/>
                    </a:lnTo>
                    <a:lnTo>
                      <a:pt x="167872" y="2197754"/>
                    </a:lnTo>
                    <a:cubicBezTo>
                      <a:pt x="65045" y="2175486"/>
                      <a:pt x="0" y="2142604"/>
                      <a:pt x="0" y="2105924"/>
                    </a:cubicBezTo>
                    <a:lnTo>
                      <a:pt x="0" y="1962137"/>
                    </a:lnTo>
                    <a:close/>
                    <a:moveTo>
                      <a:pt x="971550" y="128346"/>
                    </a:moveTo>
                    <a:lnTo>
                      <a:pt x="971550" y="561921"/>
                    </a:lnTo>
                    <a:lnTo>
                      <a:pt x="0" y="1481301"/>
                    </a:lnTo>
                    <a:lnTo>
                      <a:pt x="0" y="1047726"/>
                    </a:lnTo>
                    <a:close/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43842" y="56827"/>
                      <a:pt x="162506" y="90619"/>
                      <a:pt x="318750" y="104921"/>
                    </a:cubicBezTo>
                    <a:lnTo>
                      <a:pt x="480636" y="112063"/>
                    </a:lnTo>
                    <a:lnTo>
                      <a:pt x="0" y="566890"/>
                    </a:lnTo>
                    <a:close/>
                  </a:path>
                </a:pathLst>
              </a:custGeom>
              <a:solidFill>
                <a:srgbClr val="121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타원 9"/>
          <p:cNvSpPr/>
          <p:nvPr/>
        </p:nvSpPr>
        <p:spPr>
          <a:xfrm>
            <a:off x="403434" y="800100"/>
            <a:ext cx="2033057" cy="2033057"/>
          </a:xfrm>
          <a:prstGeom prst="ellipse">
            <a:avLst/>
          </a:prstGeom>
          <a:solidFill>
            <a:srgbClr val="C00000"/>
          </a:solidFill>
          <a:ln w="57150">
            <a:solidFill>
              <a:srgbClr val="02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#2</a:t>
            </a:r>
            <a:endParaRPr lang="ko-KR" altLang="en-US" sz="4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4D07-AACC-4646-9DD6-15E9F107C0AF}"/>
              </a:ext>
            </a:extLst>
          </p:cNvPr>
          <p:cNvSpPr txBox="1"/>
          <p:nvPr/>
        </p:nvSpPr>
        <p:spPr>
          <a:xfrm>
            <a:off x="5043600" y="253346"/>
            <a:ext cx="476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필요한 준비물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D4C7C1-C6C4-4D5D-BC9C-D1C894BF5284}"/>
              </a:ext>
            </a:extLst>
          </p:cNvPr>
          <p:cNvGrpSpPr/>
          <p:nvPr/>
        </p:nvGrpSpPr>
        <p:grpSpPr>
          <a:xfrm>
            <a:off x="1484069" y="5779771"/>
            <a:ext cx="1066758" cy="1078229"/>
            <a:chOff x="3131744" y="2679010"/>
            <a:chExt cx="1646684" cy="1664391"/>
          </a:xfrm>
        </p:grpSpPr>
        <p:sp>
          <p:nvSpPr>
            <p:cNvPr id="21" name="자유형 29">
              <a:extLst>
                <a:ext uri="{FF2B5EF4-FFF2-40B4-BE49-F238E27FC236}">
                  <a16:creationId xmlns:a16="http://schemas.microsoft.com/office/drawing/2014/main" id="{C3279EFA-06B5-43C8-930D-6EAAE2EFEC2F}"/>
                </a:ext>
              </a:extLst>
            </p:cNvPr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0154312-DCDA-4AD8-B82C-444E38E3AEB4}"/>
                </a:ext>
              </a:extLst>
            </p:cNvPr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34" name="타원 30">
                <a:extLst>
                  <a:ext uri="{FF2B5EF4-FFF2-40B4-BE49-F238E27FC236}">
                    <a16:creationId xmlns:a16="http://schemas.microsoft.com/office/drawing/2014/main" id="{59676E44-DD6F-4CE5-AF88-BE4816009B3D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 33">
                <a:extLst>
                  <a:ext uri="{FF2B5EF4-FFF2-40B4-BE49-F238E27FC236}">
                    <a16:creationId xmlns:a16="http://schemas.microsoft.com/office/drawing/2014/main" id="{7C2097BA-06F5-4ECC-9EA8-765C5D135F31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F164171-5339-4164-8ED3-4883D51582D5}"/>
                </a:ext>
              </a:extLst>
            </p:cNvPr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32" name="타원 30">
                <a:extLst>
                  <a:ext uri="{FF2B5EF4-FFF2-40B4-BE49-F238E27FC236}">
                    <a16:creationId xmlns:a16="http://schemas.microsoft.com/office/drawing/2014/main" id="{184E8A49-14BB-429B-ADA8-4FA1821F7224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 40">
                <a:extLst>
                  <a:ext uri="{FF2B5EF4-FFF2-40B4-BE49-F238E27FC236}">
                    <a16:creationId xmlns:a16="http://schemas.microsoft.com/office/drawing/2014/main" id="{1E8BACE3-1E7B-4459-BAE6-57E82533A4D6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17CEB5-88FC-4C06-8C42-10D73F8138F8}"/>
                </a:ext>
              </a:extLst>
            </p:cNvPr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7DBB675-634A-463B-B020-FBD020B41D47}"/>
                  </a:ext>
                </a:extLst>
              </p:cNvPr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89B441-BFDB-476B-A3D1-44C4AD5B5554}"/>
                  </a:ext>
                </a:extLst>
              </p:cNvPr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2F275A1-EEF8-444B-AFE1-2E53ACD80A24}"/>
                  </a:ext>
                </a:extLst>
              </p:cNvPr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BE817D-9C92-490D-9481-4ED7BBD397CD}"/>
                  </a:ext>
                </a:extLst>
              </p:cNvPr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E32F63E-F030-4814-9F46-1EE906A67C37}"/>
                  </a:ext>
                </a:extLst>
              </p:cNvPr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6F54394-33CF-4A1F-A2C2-16D2EB578468}"/>
                  </a:ext>
                </a:extLst>
              </p:cNvPr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 59">
              <a:extLst>
                <a:ext uri="{FF2B5EF4-FFF2-40B4-BE49-F238E27FC236}">
                  <a16:creationId xmlns:a16="http://schemas.microsoft.com/office/drawing/2014/main" id="{F166CE91-E1E7-4695-A47D-4766814C6CCB}"/>
                </a:ext>
              </a:extLst>
            </p:cNvPr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92654AA-19B8-40B9-B0D0-1A67E907E5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8" r="5352" b="15089"/>
          <a:stretch/>
        </p:blipFill>
        <p:spPr>
          <a:xfrm>
            <a:off x="5588032" y="3066640"/>
            <a:ext cx="2741243" cy="1677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A403F1-BEA7-43F6-A7D0-32CD8CF34C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25" y="1303897"/>
            <a:ext cx="3369092" cy="1677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351814A-0FA3-4555-87A5-12C3E26D24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9" t="23541" r="24234" b="24492"/>
          <a:stretch/>
        </p:blipFill>
        <p:spPr>
          <a:xfrm>
            <a:off x="5192926" y="4744063"/>
            <a:ext cx="1627839" cy="1449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5BD44C1-8F10-4DB1-B9E5-C8AB33D789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14" y="1289001"/>
            <a:ext cx="2936827" cy="1707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4F04208-2C13-4A84-B192-CE3968A833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138" y="1303897"/>
            <a:ext cx="2735120" cy="1657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B08E911-B90B-4C98-9F6F-8E7F03CA21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8" r="4275"/>
          <a:stretch/>
        </p:blipFill>
        <p:spPr>
          <a:xfrm>
            <a:off x="6849936" y="4744063"/>
            <a:ext cx="1945784" cy="1491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F083300-479D-444C-82CE-3405664EE7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09" y="3430465"/>
            <a:ext cx="2294807" cy="2804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687717D-7A08-4E0F-923F-8B93F41D269D}"/>
              </a:ext>
            </a:extLst>
          </p:cNvPr>
          <p:cNvSpPr txBox="1"/>
          <p:nvPr/>
        </p:nvSpPr>
        <p:spPr>
          <a:xfrm>
            <a:off x="9261138" y="3883012"/>
            <a:ext cx="2441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+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폼보드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자동차 장난감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사람 모형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본드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칼</a:t>
            </a:r>
            <a:r>
              <a:rPr lang="en-US" altLang="ko-KR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자</a:t>
            </a:r>
          </a:p>
        </p:txBody>
      </p:sp>
    </p:spTree>
    <p:extLst>
      <p:ext uri="{BB962C8B-B14F-4D97-AF65-F5344CB8AC3E}">
        <p14:creationId xmlns:p14="http://schemas.microsoft.com/office/powerpoint/2010/main" val="4010724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34188" y="-595223"/>
            <a:ext cx="972236" cy="7781028"/>
            <a:chOff x="341865" y="-595223"/>
            <a:chExt cx="972236" cy="7781028"/>
          </a:xfrm>
        </p:grpSpPr>
        <p:sp>
          <p:nvSpPr>
            <p:cNvPr id="12" name="원통 11"/>
            <p:cNvSpPr/>
            <p:nvPr/>
          </p:nvSpPr>
          <p:spPr>
            <a:xfrm>
              <a:off x="342551" y="-595223"/>
              <a:ext cx="971550" cy="778102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41865" y="4241342"/>
              <a:ext cx="971550" cy="2227368"/>
              <a:chOff x="1718542" y="2838450"/>
              <a:chExt cx="971550" cy="2227368"/>
            </a:xfrm>
          </p:grpSpPr>
          <p:sp>
            <p:nvSpPr>
              <p:cNvPr id="14" name="자유형 13"/>
              <p:cNvSpPr/>
              <p:nvPr/>
            </p:nvSpPr>
            <p:spPr>
              <a:xfrm>
                <a:off x="1718542" y="2838450"/>
                <a:ext cx="971550" cy="2227368"/>
              </a:xfrm>
              <a:custGeom>
                <a:avLst/>
                <a:gdLst>
                  <a:gd name="connsiteX0" fmla="*/ 0 w 971550"/>
                  <a:gd name="connsiteY0" fmla="*/ 0 h 2227368"/>
                  <a:gd name="connsiteX1" fmla="*/ 3691 w 971550"/>
                  <a:gd name="connsiteY1" fmla="*/ 0 h 2227368"/>
                  <a:gd name="connsiteX2" fmla="*/ 9869 w 971550"/>
                  <a:gd name="connsiteY2" fmla="*/ 15321 h 2227368"/>
                  <a:gd name="connsiteX3" fmla="*/ 485775 w 971550"/>
                  <a:gd name="connsiteY3" fmla="*/ 112290 h 2227368"/>
                  <a:gd name="connsiteX4" fmla="*/ 961681 w 971550"/>
                  <a:gd name="connsiteY4" fmla="*/ 15321 h 2227368"/>
                  <a:gd name="connsiteX5" fmla="*/ 967859 w 971550"/>
                  <a:gd name="connsiteY5" fmla="*/ 0 h 2227368"/>
                  <a:gd name="connsiteX6" fmla="*/ 971550 w 971550"/>
                  <a:gd name="connsiteY6" fmla="*/ 0 h 2227368"/>
                  <a:gd name="connsiteX7" fmla="*/ 971550 w 971550"/>
                  <a:gd name="connsiteY7" fmla="*/ 2105924 h 2227368"/>
                  <a:gd name="connsiteX8" fmla="*/ 485775 w 971550"/>
                  <a:gd name="connsiteY8" fmla="*/ 2227368 h 2227368"/>
                  <a:gd name="connsiteX9" fmla="*/ 387875 w 971550"/>
                  <a:gd name="connsiteY9" fmla="*/ 2224901 h 2227368"/>
                  <a:gd name="connsiteX10" fmla="*/ 0 w 971550"/>
                  <a:gd name="connsiteY10" fmla="*/ 2105924 h 222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1550" h="2227368"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55166" y="70662"/>
                      <a:pt x="251025" y="112290"/>
                      <a:pt x="485775" y="112290"/>
                    </a:cubicBezTo>
                    <a:cubicBezTo>
                      <a:pt x="720525" y="112290"/>
                      <a:pt x="916384" y="70662"/>
                      <a:pt x="961681" y="15321"/>
                    </a:cubicBezTo>
                    <a:lnTo>
                      <a:pt x="967859" y="0"/>
                    </a:lnTo>
                    <a:lnTo>
                      <a:pt x="971550" y="0"/>
                    </a:lnTo>
                    <a:lnTo>
                      <a:pt x="971550" y="2105924"/>
                    </a:lnTo>
                    <a:cubicBezTo>
                      <a:pt x="971550" y="2172996"/>
                      <a:pt x="754061" y="2227368"/>
                      <a:pt x="485775" y="2227368"/>
                    </a:cubicBezTo>
                    <a:cubicBezTo>
                      <a:pt x="452239" y="2227368"/>
                      <a:pt x="419497" y="2226519"/>
                      <a:pt x="387875" y="2224901"/>
                    </a:cubicBezTo>
                    <a:cubicBezTo>
                      <a:pt x="166515" y="2213577"/>
                      <a:pt x="0" y="2164612"/>
                      <a:pt x="0" y="2105924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718542" y="2838451"/>
                <a:ext cx="971550" cy="2211435"/>
              </a:xfrm>
              <a:custGeom>
                <a:avLst/>
                <a:gdLst>
                  <a:gd name="connsiteX0" fmla="*/ 971550 w 971550"/>
                  <a:gd name="connsiteY0" fmla="*/ 1975236 h 2211435"/>
                  <a:gd name="connsiteX1" fmla="*/ 971550 w 971550"/>
                  <a:gd name="connsiteY1" fmla="*/ 2105924 h 2211435"/>
                  <a:gd name="connsiteX2" fmla="*/ 757377 w 971550"/>
                  <a:gd name="connsiteY2" fmla="*/ 2206628 h 2211435"/>
                  <a:gd name="connsiteX3" fmla="*/ 721948 w 971550"/>
                  <a:gd name="connsiteY3" fmla="*/ 2211435 h 2211435"/>
                  <a:gd name="connsiteX4" fmla="*/ 971550 w 971550"/>
                  <a:gd name="connsiteY4" fmla="*/ 1042756 h 2211435"/>
                  <a:gd name="connsiteX5" fmla="*/ 971550 w 971550"/>
                  <a:gd name="connsiteY5" fmla="*/ 1494400 h 2211435"/>
                  <a:gd name="connsiteX6" fmla="*/ 218527 w 971550"/>
                  <a:gd name="connsiteY6" fmla="*/ 2206988 h 2211435"/>
                  <a:gd name="connsiteX7" fmla="*/ 167872 w 971550"/>
                  <a:gd name="connsiteY7" fmla="*/ 2197754 h 2211435"/>
                  <a:gd name="connsiteX8" fmla="*/ 0 w 971550"/>
                  <a:gd name="connsiteY8" fmla="*/ 2105924 h 2211435"/>
                  <a:gd name="connsiteX9" fmla="*/ 0 w 971550"/>
                  <a:gd name="connsiteY9" fmla="*/ 1962137 h 2211435"/>
                  <a:gd name="connsiteX10" fmla="*/ 971550 w 971550"/>
                  <a:gd name="connsiteY10" fmla="*/ 128346 h 2211435"/>
                  <a:gd name="connsiteX11" fmla="*/ 971550 w 971550"/>
                  <a:gd name="connsiteY11" fmla="*/ 561921 h 2211435"/>
                  <a:gd name="connsiteX12" fmla="*/ 0 w 971550"/>
                  <a:gd name="connsiteY12" fmla="*/ 1481301 h 2211435"/>
                  <a:gd name="connsiteX13" fmla="*/ 0 w 971550"/>
                  <a:gd name="connsiteY13" fmla="*/ 1047726 h 2211435"/>
                  <a:gd name="connsiteX14" fmla="*/ 0 w 971550"/>
                  <a:gd name="connsiteY14" fmla="*/ 0 h 2211435"/>
                  <a:gd name="connsiteX15" fmla="*/ 3691 w 971550"/>
                  <a:gd name="connsiteY15" fmla="*/ 0 h 2211435"/>
                  <a:gd name="connsiteX16" fmla="*/ 9869 w 971550"/>
                  <a:gd name="connsiteY16" fmla="*/ 15321 h 2211435"/>
                  <a:gd name="connsiteX17" fmla="*/ 318750 w 971550"/>
                  <a:gd name="connsiteY17" fmla="*/ 104921 h 2211435"/>
                  <a:gd name="connsiteX18" fmla="*/ 480636 w 971550"/>
                  <a:gd name="connsiteY18" fmla="*/ 112063 h 2211435"/>
                  <a:gd name="connsiteX19" fmla="*/ 0 w 971550"/>
                  <a:gd name="connsiteY19" fmla="*/ 566890 h 221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71550" h="2211435">
                    <a:moveTo>
                      <a:pt x="971550" y="1975236"/>
                    </a:moveTo>
                    <a:lnTo>
                      <a:pt x="971550" y="2105924"/>
                    </a:lnTo>
                    <a:cubicBezTo>
                      <a:pt x="971550" y="2147844"/>
                      <a:pt x="886594" y="2184803"/>
                      <a:pt x="757377" y="2206628"/>
                    </a:cubicBezTo>
                    <a:lnTo>
                      <a:pt x="721948" y="2211435"/>
                    </a:lnTo>
                    <a:close/>
                    <a:moveTo>
                      <a:pt x="971550" y="1042756"/>
                    </a:moveTo>
                    <a:lnTo>
                      <a:pt x="971550" y="1494400"/>
                    </a:lnTo>
                    <a:lnTo>
                      <a:pt x="218527" y="2206988"/>
                    </a:lnTo>
                    <a:lnTo>
                      <a:pt x="167872" y="2197754"/>
                    </a:lnTo>
                    <a:cubicBezTo>
                      <a:pt x="65045" y="2175486"/>
                      <a:pt x="0" y="2142604"/>
                      <a:pt x="0" y="2105924"/>
                    </a:cubicBezTo>
                    <a:lnTo>
                      <a:pt x="0" y="1962137"/>
                    </a:lnTo>
                    <a:close/>
                    <a:moveTo>
                      <a:pt x="971550" y="128346"/>
                    </a:moveTo>
                    <a:lnTo>
                      <a:pt x="971550" y="561921"/>
                    </a:lnTo>
                    <a:lnTo>
                      <a:pt x="0" y="1481301"/>
                    </a:lnTo>
                    <a:lnTo>
                      <a:pt x="0" y="1047726"/>
                    </a:lnTo>
                    <a:close/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43842" y="56827"/>
                      <a:pt x="162506" y="90619"/>
                      <a:pt x="318750" y="104921"/>
                    </a:cubicBezTo>
                    <a:lnTo>
                      <a:pt x="480636" y="112063"/>
                    </a:lnTo>
                    <a:lnTo>
                      <a:pt x="0" y="566890"/>
                    </a:lnTo>
                    <a:close/>
                  </a:path>
                </a:pathLst>
              </a:custGeom>
              <a:solidFill>
                <a:srgbClr val="121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타원 9"/>
          <p:cNvSpPr/>
          <p:nvPr/>
        </p:nvSpPr>
        <p:spPr>
          <a:xfrm>
            <a:off x="403434" y="800100"/>
            <a:ext cx="2033057" cy="2033057"/>
          </a:xfrm>
          <a:prstGeom prst="ellipse">
            <a:avLst/>
          </a:prstGeom>
          <a:solidFill>
            <a:srgbClr val="C00000"/>
          </a:solidFill>
          <a:ln w="57150">
            <a:solidFill>
              <a:srgbClr val="02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#2</a:t>
            </a:r>
            <a:endParaRPr lang="ko-KR" altLang="en-US" sz="4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4D07-AACC-4646-9DD6-15E9F107C0AF}"/>
              </a:ext>
            </a:extLst>
          </p:cNvPr>
          <p:cNvSpPr txBox="1"/>
          <p:nvPr/>
        </p:nvSpPr>
        <p:spPr>
          <a:xfrm>
            <a:off x="5248814" y="125835"/>
            <a:ext cx="2948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코드설명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7E03D3-E449-409F-85DB-D195A719F320}"/>
              </a:ext>
            </a:extLst>
          </p:cNvPr>
          <p:cNvGrpSpPr/>
          <p:nvPr/>
        </p:nvGrpSpPr>
        <p:grpSpPr>
          <a:xfrm>
            <a:off x="1294232" y="5779771"/>
            <a:ext cx="1066758" cy="1078229"/>
            <a:chOff x="3131744" y="2679010"/>
            <a:chExt cx="1646684" cy="1664391"/>
          </a:xfrm>
        </p:grpSpPr>
        <p:sp>
          <p:nvSpPr>
            <p:cNvPr id="20" name="자유형 29">
              <a:extLst>
                <a:ext uri="{FF2B5EF4-FFF2-40B4-BE49-F238E27FC236}">
                  <a16:creationId xmlns:a16="http://schemas.microsoft.com/office/drawing/2014/main" id="{450AAAC7-1B22-455E-813C-B16FB6A33BDF}"/>
                </a:ext>
              </a:extLst>
            </p:cNvPr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1AA9C88-A328-498E-BB17-B5FD00995919}"/>
                </a:ext>
              </a:extLst>
            </p:cNvPr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33" name="타원 30">
                <a:extLst>
                  <a:ext uri="{FF2B5EF4-FFF2-40B4-BE49-F238E27FC236}">
                    <a16:creationId xmlns:a16="http://schemas.microsoft.com/office/drawing/2014/main" id="{2CA6F337-50BC-4E55-B5A8-CCFBFEE6EC01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 33">
                <a:extLst>
                  <a:ext uri="{FF2B5EF4-FFF2-40B4-BE49-F238E27FC236}">
                    <a16:creationId xmlns:a16="http://schemas.microsoft.com/office/drawing/2014/main" id="{275CFEBB-8F17-465B-874D-3F9AD0FCA97A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FB016C0-6B84-49A0-A294-43B46EEC5EF3}"/>
                </a:ext>
              </a:extLst>
            </p:cNvPr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5F268B7C-385B-4509-A9A2-6ECDB765AD8A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 40">
                <a:extLst>
                  <a:ext uri="{FF2B5EF4-FFF2-40B4-BE49-F238E27FC236}">
                    <a16:creationId xmlns:a16="http://schemas.microsoft.com/office/drawing/2014/main" id="{9DA74554-8A9A-4981-BE14-607E10091834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7FE1382-F467-420C-8654-DC64AA180647}"/>
                </a:ext>
              </a:extLst>
            </p:cNvPr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E3FB687-8E23-43F3-AD2E-04B6B2FBAE47}"/>
                  </a:ext>
                </a:extLst>
              </p:cNvPr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6F39A7D-CD32-49F4-8B42-6777B2DF3D81}"/>
                  </a:ext>
                </a:extLst>
              </p:cNvPr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48833C9-CEBF-4732-8B50-A708F8630AEB}"/>
                  </a:ext>
                </a:extLst>
              </p:cNvPr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0CE3762-4D53-4FB8-AE13-654B036D6E05}"/>
                  </a:ext>
                </a:extLst>
              </p:cNvPr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34C3C7A-292B-42D6-8097-0BF4EBCBB2D6}"/>
                  </a:ext>
                </a:extLst>
              </p:cNvPr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C3E64050-F7E3-4166-A1F7-4408286664F4}"/>
                  </a:ext>
                </a:extLst>
              </p:cNvPr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자유형 59">
              <a:extLst>
                <a:ext uri="{FF2B5EF4-FFF2-40B4-BE49-F238E27FC236}">
                  <a16:creationId xmlns:a16="http://schemas.microsoft.com/office/drawing/2014/main" id="{DABCED9B-3901-49F9-8F5D-D6033E48C812}"/>
                </a:ext>
              </a:extLst>
            </p:cNvPr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7E228F-AA83-4339-8BFC-8C238BF3E1FA}"/>
              </a:ext>
            </a:extLst>
          </p:cNvPr>
          <p:cNvSpPr txBox="1"/>
          <p:nvPr/>
        </p:nvSpPr>
        <p:spPr>
          <a:xfrm>
            <a:off x="2580892" y="1621614"/>
            <a:ext cx="879166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if(distance1 &lt; 13 &amp;&amp; distance2 &lt;13){ 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//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두물체의 거리가 가까울 때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if(distance1 &lt; 13 &amp;&amp; distance1 &gt; 10 &amp;&amp;  </a:t>
            </a:r>
            <a:r>
              <a:rPr lang="en-US" altLang="ko-KR" sz="2400" dirty="0" err="1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cds_data</a:t>
            </a:r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&gt;1000) 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//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밤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거리 가까워질 때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endParaRPr lang="en-US" altLang="ko-KR" sz="1600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{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</a:t>
            </a:r>
            <a:r>
              <a:rPr lang="en-US" altLang="ko-KR" sz="2400" dirty="0" err="1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analogWrite</a:t>
            </a:r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(LED,255-(distance1*12)); 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//LED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킴</a:t>
            </a:r>
            <a:endParaRPr lang="en-US" altLang="ko-KR" sz="160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tone(buzzer,1000,100); 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//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긴 주기로 </a:t>
            </a:r>
            <a:r>
              <a:rPr lang="ko-KR" altLang="en-US" sz="1600" dirty="0" err="1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부저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울림 </a:t>
            </a:r>
            <a:endParaRPr lang="en-US" altLang="ko-KR" sz="1600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delay(1000);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tone(buzzer,1000,100);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delay(100);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}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endParaRPr lang="ko-KR" altLang="en-US" sz="240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23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34188" y="-595223"/>
            <a:ext cx="972236" cy="7781028"/>
            <a:chOff x="341865" y="-595223"/>
            <a:chExt cx="972236" cy="7781028"/>
          </a:xfrm>
        </p:grpSpPr>
        <p:sp>
          <p:nvSpPr>
            <p:cNvPr id="12" name="원통 11"/>
            <p:cNvSpPr/>
            <p:nvPr/>
          </p:nvSpPr>
          <p:spPr>
            <a:xfrm>
              <a:off x="342551" y="-595223"/>
              <a:ext cx="971550" cy="778102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41865" y="4241342"/>
              <a:ext cx="971550" cy="2227368"/>
              <a:chOff x="1718542" y="2838450"/>
              <a:chExt cx="971550" cy="2227368"/>
            </a:xfrm>
          </p:grpSpPr>
          <p:sp>
            <p:nvSpPr>
              <p:cNvPr id="14" name="자유형 13"/>
              <p:cNvSpPr/>
              <p:nvPr/>
            </p:nvSpPr>
            <p:spPr>
              <a:xfrm>
                <a:off x="1718542" y="2838450"/>
                <a:ext cx="971550" cy="2227368"/>
              </a:xfrm>
              <a:custGeom>
                <a:avLst/>
                <a:gdLst>
                  <a:gd name="connsiteX0" fmla="*/ 0 w 971550"/>
                  <a:gd name="connsiteY0" fmla="*/ 0 h 2227368"/>
                  <a:gd name="connsiteX1" fmla="*/ 3691 w 971550"/>
                  <a:gd name="connsiteY1" fmla="*/ 0 h 2227368"/>
                  <a:gd name="connsiteX2" fmla="*/ 9869 w 971550"/>
                  <a:gd name="connsiteY2" fmla="*/ 15321 h 2227368"/>
                  <a:gd name="connsiteX3" fmla="*/ 485775 w 971550"/>
                  <a:gd name="connsiteY3" fmla="*/ 112290 h 2227368"/>
                  <a:gd name="connsiteX4" fmla="*/ 961681 w 971550"/>
                  <a:gd name="connsiteY4" fmla="*/ 15321 h 2227368"/>
                  <a:gd name="connsiteX5" fmla="*/ 967859 w 971550"/>
                  <a:gd name="connsiteY5" fmla="*/ 0 h 2227368"/>
                  <a:gd name="connsiteX6" fmla="*/ 971550 w 971550"/>
                  <a:gd name="connsiteY6" fmla="*/ 0 h 2227368"/>
                  <a:gd name="connsiteX7" fmla="*/ 971550 w 971550"/>
                  <a:gd name="connsiteY7" fmla="*/ 2105924 h 2227368"/>
                  <a:gd name="connsiteX8" fmla="*/ 485775 w 971550"/>
                  <a:gd name="connsiteY8" fmla="*/ 2227368 h 2227368"/>
                  <a:gd name="connsiteX9" fmla="*/ 387875 w 971550"/>
                  <a:gd name="connsiteY9" fmla="*/ 2224901 h 2227368"/>
                  <a:gd name="connsiteX10" fmla="*/ 0 w 971550"/>
                  <a:gd name="connsiteY10" fmla="*/ 2105924 h 222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1550" h="2227368"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55166" y="70662"/>
                      <a:pt x="251025" y="112290"/>
                      <a:pt x="485775" y="112290"/>
                    </a:cubicBezTo>
                    <a:cubicBezTo>
                      <a:pt x="720525" y="112290"/>
                      <a:pt x="916384" y="70662"/>
                      <a:pt x="961681" y="15321"/>
                    </a:cubicBezTo>
                    <a:lnTo>
                      <a:pt x="967859" y="0"/>
                    </a:lnTo>
                    <a:lnTo>
                      <a:pt x="971550" y="0"/>
                    </a:lnTo>
                    <a:lnTo>
                      <a:pt x="971550" y="2105924"/>
                    </a:lnTo>
                    <a:cubicBezTo>
                      <a:pt x="971550" y="2172996"/>
                      <a:pt x="754061" y="2227368"/>
                      <a:pt x="485775" y="2227368"/>
                    </a:cubicBezTo>
                    <a:cubicBezTo>
                      <a:pt x="452239" y="2227368"/>
                      <a:pt x="419497" y="2226519"/>
                      <a:pt x="387875" y="2224901"/>
                    </a:cubicBezTo>
                    <a:cubicBezTo>
                      <a:pt x="166515" y="2213577"/>
                      <a:pt x="0" y="2164612"/>
                      <a:pt x="0" y="2105924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718542" y="2838451"/>
                <a:ext cx="971550" cy="2211435"/>
              </a:xfrm>
              <a:custGeom>
                <a:avLst/>
                <a:gdLst>
                  <a:gd name="connsiteX0" fmla="*/ 971550 w 971550"/>
                  <a:gd name="connsiteY0" fmla="*/ 1975236 h 2211435"/>
                  <a:gd name="connsiteX1" fmla="*/ 971550 w 971550"/>
                  <a:gd name="connsiteY1" fmla="*/ 2105924 h 2211435"/>
                  <a:gd name="connsiteX2" fmla="*/ 757377 w 971550"/>
                  <a:gd name="connsiteY2" fmla="*/ 2206628 h 2211435"/>
                  <a:gd name="connsiteX3" fmla="*/ 721948 w 971550"/>
                  <a:gd name="connsiteY3" fmla="*/ 2211435 h 2211435"/>
                  <a:gd name="connsiteX4" fmla="*/ 971550 w 971550"/>
                  <a:gd name="connsiteY4" fmla="*/ 1042756 h 2211435"/>
                  <a:gd name="connsiteX5" fmla="*/ 971550 w 971550"/>
                  <a:gd name="connsiteY5" fmla="*/ 1494400 h 2211435"/>
                  <a:gd name="connsiteX6" fmla="*/ 218527 w 971550"/>
                  <a:gd name="connsiteY6" fmla="*/ 2206988 h 2211435"/>
                  <a:gd name="connsiteX7" fmla="*/ 167872 w 971550"/>
                  <a:gd name="connsiteY7" fmla="*/ 2197754 h 2211435"/>
                  <a:gd name="connsiteX8" fmla="*/ 0 w 971550"/>
                  <a:gd name="connsiteY8" fmla="*/ 2105924 h 2211435"/>
                  <a:gd name="connsiteX9" fmla="*/ 0 w 971550"/>
                  <a:gd name="connsiteY9" fmla="*/ 1962137 h 2211435"/>
                  <a:gd name="connsiteX10" fmla="*/ 971550 w 971550"/>
                  <a:gd name="connsiteY10" fmla="*/ 128346 h 2211435"/>
                  <a:gd name="connsiteX11" fmla="*/ 971550 w 971550"/>
                  <a:gd name="connsiteY11" fmla="*/ 561921 h 2211435"/>
                  <a:gd name="connsiteX12" fmla="*/ 0 w 971550"/>
                  <a:gd name="connsiteY12" fmla="*/ 1481301 h 2211435"/>
                  <a:gd name="connsiteX13" fmla="*/ 0 w 971550"/>
                  <a:gd name="connsiteY13" fmla="*/ 1047726 h 2211435"/>
                  <a:gd name="connsiteX14" fmla="*/ 0 w 971550"/>
                  <a:gd name="connsiteY14" fmla="*/ 0 h 2211435"/>
                  <a:gd name="connsiteX15" fmla="*/ 3691 w 971550"/>
                  <a:gd name="connsiteY15" fmla="*/ 0 h 2211435"/>
                  <a:gd name="connsiteX16" fmla="*/ 9869 w 971550"/>
                  <a:gd name="connsiteY16" fmla="*/ 15321 h 2211435"/>
                  <a:gd name="connsiteX17" fmla="*/ 318750 w 971550"/>
                  <a:gd name="connsiteY17" fmla="*/ 104921 h 2211435"/>
                  <a:gd name="connsiteX18" fmla="*/ 480636 w 971550"/>
                  <a:gd name="connsiteY18" fmla="*/ 112063 h 2211435"/>
                  <a:gd name="connsiteX19" fmla="*/ 0 w 971550"/>
                  <a:gd name="connsiteY19" fmla="*/ 566890 h 221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71550" h="2211435">
                    <a:moveTo>
                      <a:pt x="971550" y="1975236"/>
                    </a:moveTo>
                    <a:lnTo>
                      <a:pt x="971550" y="2105924"/>
                    </a:lnTo>
                    <a:cubicBezTo>
                      <a:pt x="971550" y="2147844"/>
                      <a:pt x="886594" y="2184803"/>
                      <a:pt x="757377" y="2206628"/>
                    </a:cubicBezTo>
                    <a:lnTo>
                      <a:pt x="721948" y="2211435"/>
                    </a:lnTo>
                    <a:close/>
                    <a:moveTo>
                      <a:pt x="971550" y="1042756"/>
                    </a:moveTo>
                    <a:lnTo>
                      <a:pt x="971550" y="1494400"/>
                    </a:lnTo>
                    <a:lnTo>
                      <a:pt x="218527" y="2206988"/>
                    </a:lnTo>
                    <a:lnTo>
                      <a:pt x="167872" y="2197754"/>
                    </a:lnTo>
                    <a:cubicBezTo>
                      <a:pt x="65045" y="2175486"/>
                      <a:pt x="0" y="2142604"/>
                      <a:pt x="0" y="2105924"/>
                    </a:cubicBezTo>
                    <a:lnTo>
                      <a:pt x="0" y="1962137"/>
                    </a:lnTo>
                    <a:close/>
                    <a:moveTo>
                      <a:pt x="971550" y="128346"/>
                    </a:moveTo>
                    <a:lnTo>
                      <a:pt x="971550" y="561921"/>
                    </a:lnTo>
                    <a:lnTo>
                      <a:pt x="0" y="1481301"/>
                    </a:lnTo>
                    <a:lnTo>
                      <a:pt x="0" y="1047726"/>
                    </a:lnTo>
                    <a:close/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43842" y="56827"/>
                      <a:pt x="162506" y="90619"/>
                      <a:pt x="318750" y="104921"/>
                    </a:cubicBezTo>
                    <a:lnTo>
                      <a:pt x="480636" y="112063"/>
                    </a:lnTo>
                    <a:lnTo>
                      <a:pt x="0" y="566890"/>
                    </a:lnTo>
                    <a:close/>
                  </a:path>
                </a:pathLst>
              </a:custGeom>
              <a:solidFill>
                <a:srgbClr val="121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타원 9"/>
          <p:cNvSpPr/>
          <p:nvPr/>
        </p:nvSpPr>
        <p:spPr>
          <a:xfrm>
            <a:off x="403434" y="800100"/>
            <a:ext cx="2033057" cy="2033057"/>
          </a:xfrm>
          <a:prstGeom prst="ellipse">
            <a:avLst/>
          </a:prstGeom>
          <a:solidFill>
            <a:srgbClr val="C00000"/>
          </a:solidFill>
          <a:ln w="57150">
            <a:solidFill>
              <a:srgbClr val="02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#2</a:t>
            </a:r>
            <a:endParaRPr lang="ko-KR" altLang="en-US" sz="4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87E03D3-E449-409F-85DB-D195A719F320}"/>
              </a:ext>
            </a:extLst>
          </p:cNvPr>
          <p:cNvGrpSpPr/>
          <p:nvPr/>
        </p:nvGrpSpPr>
        <p:grpSpPr>
          <a:xfrm>
            <a:off x="1017395" y="5779771"/>
            <a:ext cx="1066758" cy="1078229"/>
            <a:chOff x="3131744" y="2679010"/>
            <a:chExt cx="1646684" cy="1664391"/>
          </a:xfrm>
        </p:grpSpPr>
        <p:sp>
          <p:nvSpPr>
            <p:cNvPr id="20" name="자유형 29">
              <a:extLst>
                <a:ext uri="{FF2B5EF4-FFF2-40B4-BE49-F238E27FC236}">
                  <a16:creationId xmlns:a16="http://schemas.microsoft.com/office/drawing/2014/main" id="{450AAAC7-1B22-455E-813C-B16FB6A33BDF}"/>
                </a:ext>
              </a:extLst>
            </p:cNvPr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1AA9C88-A328-498E-BB17-B5FD00995919}"/>
                </a:ext>
              </a:extLst>
            </p:cNvPr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33" name="타원 30">
                <a:extLst>
                  <a:ext uri="{FF2B5EF4-FFF2-40B4-BE49-F238E27FC236}">
                    <a16:creationId xmlns:a16="http://schemas.microsoft.com/office/drawing/2014/main" id="{2CA6F337-50BC-4E55-B5A8-CCFBFEE6EC01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 33">
                <a:extLst>
                  <a:ext uri="{FF2B5EF4-FFF2-40B4-BE49-F238E27FC236}">
                    <a16:creationId xmlns:a16="http://schemas.microsoft.com/office/drawing/2014/main" id="{275CFEBB-8F17-465B-874D-3F9AD0FCA97A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FB016C0-6B84-49A0-A294-43B46EEC5EF3}"/>
                </a:ext>
              </a:extLst>
            </p:cNvPr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5F268B7C-385B-4509-A9A2-6ECDB765AD8A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 40">
                <a:extLst>
                  <a:ext uri="{FF2B5EF4-FFF2-40B4-BE49-F238E27FC236}">
                    <a16:creationId xmlns:a16="http://schemas.microsoft.com/office/drawing/2014/main" id="{9DA74554-8A9A-4981-BE14-607E10091834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7FE1382-F467-420C-8654-DC64AA180647}"/>
                </a:ext>
              </a:extLst>
            </p:cNvPr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1E3FB687-8E23-43F3-AD2E-04B6B2FBAE47}"/>
                  </a:ext>
                </a:extLst>
              </p:cNvPr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6F39A7D-CD32-49F4-8B42-6777B2DF3D81}"/>
                  </a:ext>
                </a:extLst>
              </p:cNvPr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B48833C9-CEBF-4732-8B50-A708F8630AEB}"/>
                  </a:ext>
                </a:extLst>
              </p:cNvPr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0CE3762-4D53-4FB8-AE13-654B036D6E05}"/>
                  </a:ext>
                </a:extLst>
              </p:cNvPr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34C3C7A-292B-42D6-8097-0BF4EBCBB2D6}"/>
                  </a:ext>
                </a:extLst>
              </p:cNvPr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C3E64050-F7E3-4166-A1F7-4408286664F4}"/>
                  </a:ext>
                </a:extLst>
              </p:cNvPr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자유형 59">
              <a:extLst>
                <a:ext uri="{FF2B5EF4-FFF2-40B4-BE49-F238E27FC236}">
                  <a16:creationId xmlns:a16="http://schemas.microsoft.com/office/drawing/2014/main" id="{DABCED9B-3901-49F9-8F5D-D6033E48C812}"/>
                </a:ext>
              </a:extLst>
            </p:cNvPr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17E228F-AA83-4339-8BFC-8C238BF3E1FA}"/>
              </a:ext>
            </a:extLst>
          </p:cNvPr>
          <p:cNvSpPr txBox="1"/>
          <p:nvPr/>
        </p:nvSpPr>
        <p:spPr>
          <a:xfrm>
            <a:off x="2518187" y="40749"/>
            <a:ext cx="8791662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else if(distance1 &lt; 10 &amp;&amp; </a:t>
            </a:r>
            <a:r>
              <a:rPr lang="en-US" altLang="ko-KR" sz="2300" dirty="0" err="1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cds_data</a:t>
            </a:r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&gt;1000) 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//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밤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정말 가까울 때</a:t>
            </a:r>
          </a:p>
          <a:p>
            <a:r>
              <a:rPr lang="ko-KR" altLang="en-US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{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</a:t>
            </a:r>
            <a:r>
              <a:rPr lang="en-US" altLang="ko-KR" sz="2300" dirty="0" err="1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analogWrite</a:t>
            </a:r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(LED,255-(distance1*12)); 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//LED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킴</a:t>
            </a:r>
            <a:endParaRPr lang="en-US" altLang="ko-KR" sz="160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tone(buzzer,1000,100); </a:t>
            </a:r>
            <a:r>
              <a:rPr lang="en-US" altLang="ko-KR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//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짧은 주기로 </a:t>
            </a:r>
            <a:r>
              <a:rPr lang="ko-KR" altLang="en-US" sz="1600" dirty="0" err="1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부저</a:t>
            </a:r>
            <a:r>
              <a:rPr lang="ko-KR" altLang="en-US" sz="16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울림</a:t>
            </a:r>
            <a:endParaRPr lang="en-US" altLang="ko-KR" sz="160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delay(100);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tone(buzzer,1000,100);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delay(100);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}</a:t>
            </a:r>
          </a:p>
          <a:p>
            <a:endParaRPr lang="en-US" altLang="ko-KR" sz="230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.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. 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&lt;</a:t>
            </a:r>
            <a:r>
              <a:rPr lang="ko-KR" altLang="en-US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생략</a:t>
            </a:r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&gt;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.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  .</a:t>
            </a:r>
          </a:p>
          <a:p>
            <a:endParaRPr lang="en-US" altLang="ko-KR" sz="230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delay(400);</a:t>
            </a:r>
          </a:p>
          <a:p>
            <a:r>
              <a:rPr lang="en-US" altLang="ko-KR" sz="23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}</a:t>
            </a:r>
            <a:endParaRPr lang="ko-KR" altLang="en-US" sz="230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53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34188" y="-595223"/>
            <a:ext cx="972236" cy="7781028"/>
            <a:chOff x="341865" y="-595223"/>
            <a:chExt cx="972236" cy="7781028"/>
          </a:xfrm>
        </p:grpSpPr>
        <p:sp>
          <p:nvSpPr>
            <p:cNvPr id="12" name="원통 11"/>
            <p:cNvSpPr/>
            <p:nvPr/>
          </p:nvSpPr>
          <p:spPr>
            <a:xfrm>
              <a:off x="342551" y="-595223"/>
              <a:ext cx="971550" cy="778102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41865" y="4241342"/>
              <a:ext cx="971550" cy="2227368"/>
              <a:chOff x="1718542" y="2838450"/>
              <a:chExt cx="971550" cy="2227368"/>
            </a:xfrm>
          </p:grpSpPr>
          <p:sp>
            <p:nvSpPr>
              <p:cNvPr id="14" name="자유형 13"/>
              <p:cNvSpPr/>
              <p:nvPr/>
            </p:nvSpPr>
            <p:spPr>
              <a:xfrm>
                <a:off x="1718542" y="2838450"/>
                <a:ext cx="971550" cy="2227368"/>
              </a:xfrm>
              <a:custGeom>
                <a:avLst/>
                <a:gdLst>
                  <a:gd name="connsiteX0" fmla="*/ 0 w 971550"/>
                  <a:gd name="connsiteY0" fmla="*/ 0 h 2227368"/>
                  <a:gd name="connsiteX1" fmla="*/ 3691 w 971550"/>
                  <a:gd name="connsiteY1" fmla="*/ 0 h 2227368"/>
                  <a:gd name="connsiteX2" fmla="*/ 9869 w 971550"/>
                  <a:gd name="connsiteY2" fmla="*/ 15321 h 2227368"/>
                  <a:gd name="connsiteX3" fmla="*/ 485775 w 971550"/>
                  <a:gd name="connsiteY3" fmla="*/ 112290 h 2227368"/>
                  <a:gd name="connsiteX4" fmla="*/ 961681 w 971550"/>
                  <a:gd name="connsiteY4" fmla="*/ 15321 h 2227368"/>
                  <a:gd name="connsiteX5" fmla="*/ 967859 w 971550"/>
                  <a:gd name="connsiteY5" fmla="*/ 0 h 2227368"/>
                  <a:gd name="connsiteX6" fmla="*/ 971550 w 971550"/>
                  <a:gd name="connsiteY6" fmla="*/ 0 h 2227368"/>
                  <a:gd name="connsiteX7" fmla="*/ 971550 w 971550"/>
                  <a:gd name="connsiteY7" fmla="*/ 2105924 h 2227368"/>
                  <a:gd name="connsiteX8" fmla="*/ 485775 w 971550"/>
                  <a:gd name="connsiteY8" fmla="*/ 2227368 h 2227368"/>
                  <a:gd name="connsiteX9" fmla="*/ 387875 w 971550"/>
                  <a:gd name="connsiteY9" fmla="*/ 2224901 h 2227368"/>
                  <a:gd name="connsiteX10" fmla="*/ 0 w 971550"/>
                  <a:gd name="connsiteY10" fmla="*/ 2105924 h 222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1550" h="2227368"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55166" y="70662"/>
                      <a:pt x="251025" y="112290"/>
                      <a:pt x="485775" y="112290"/>
                    </a:cubicBezTo>
                    <a:cubicBezTo>
                      <a:pt x="720525" y="112290"/>
                      <a:pt x="916384" y="70662"/>
                      <a:pt x="961681" y="15321"/>
                    </a:cubicBezTo>
                    <a:lnTo>
                      <a:pt x="967859" y="0"/>
                    </a:lnTo>
                    <a:lnTo>
                      <a:pt x="971550" y="0"/>
                    </a:lnTo>
                    <a:lnTo>
                      <a:pt x="971550" y="2105924"/>
                    </a:lnTo>
                    <a:cubicBezTo>
                      <a:pt x="971550" y="2172996"/>
                      <a:pt x="754061" y="2227368"/>
                      <a:pt x="485775" y="2227368"/>
                    </a:cubicBezTo>
                    <a:cubicBezTo>
                      <a:pt x="452239" y="2227368"/>
                      <a:pt x="419497" y="2226519"/>
                      <a:pt x="387875" y="2224901"/>
                    </a:cubicBezTo>
                    <a:cubicBezTo>
                      <a:pt x="166515" y="2213577"/>
                      <a:pt x="0" y="2164612"/>
                      <a:pt x="0" y="2105924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718542" y="2838451"/>
                <a:ext cx="971550" cy="2211435"/>
              </a:xfrm>
              <a:custGeom>
                <a:avLst/>
                <a:gdLst>
                  <a:gd name="connsiteX0" fmla="*/ 971550 w 971550"/>
                  <a:gd name="connsiteY0" fmla="*/ 1975236 h 2211435"/>
                  <a:gd name="connsiteX1" fmla="*/ 971550 w 971550"/>
                  <a:gd name="connsiteY1" fmla="*/ 2105924 h 2211435"/>
                  <a:gd name="connsiteX2" fmla="*/ 757377 w 971550"/>
                  <a:gd name="connsiteY2" fmla="*/ 2206628 h 2211435"/>
                  <a:gd name="connsiteX3" fmla="*/ 721948 w 971550"/>
                  <a:gd name="connsiteY3" fmla="*/ 2211435 h 2211435"/>
                  <a:gd name="connsiteX4" fmla="*/ 971550 w 971550"/>
                  <a:gd name="connsiteY4" fmla="*/ 1042756 h 2211435"/>
                  <a:gd name="connsiteX5" fmla="*/ 971550 w 971550"/>
                  <a:gd name="connsiteY5" fmla="*/ 1494400 h 2211435"/>
                  <a:gd name="connsiteX6" fmla="*/ 218527 w 971550"/>
                  <a:gd name="connsiteY6" fmla="*/ 2206988 h 2211435"/>
                  <a:gd name="connsiteX7" fmla="*/ 167872 w 971550"/>
                  <a:gd name="connsiteY7" fmla="*/ 2197754 h 2211435"/>
                  <a:gd name="connsiteX8" fmla="*/ 0 w 971550"/>
                  <a:gd name="connsiteY8" fmla="*/ 2105924 h 2211435"/>
                  <a:gd name="connsiteX9" fmla="*/ 0 w 971550"/>
                  <a:gd name="connsiteY9" fmla="*/ 1962137 h 2211435"/>
                  <a:gd name="connsiteX10" fmla="*/ 971550 w 971550"/>
                  <a:gd name="connsiteY10" fmla="*/ 128346 h 2211435"/>
                  <a:gd name="connsiteX11" fmla="*/ 971550 w 971550"/>
                  <a:gd name="connsiteY11" fmla="*/ 561921 h 2211435"/>
                  <a:gd name="connsiteX12" fmla="*/ 0 w 971550"/>
                  <a:gd name="connsiteY12" fmla="*/ 1481301 h 2211435"/>
                  <a:gd name="connsiteX13" fmla="*/ 0 w 971550"/>
                  <a:gd name="connsiteY13" fmla="*/ 1047726 h 2211435"/>
                  <a:gd name="connsiteX14" fmla="*/ 0 w 971550"/>
                  <a:gd name="connsiteY14" fmla="*/ 0 h 2211435"/>
                  <a:gd name="connsiteX15" fmla="*/ 3691 w 971550"/>
                  <a:gd name="connsiteY15" fmla="*/ 0 h 2211435"/>
                  <a:gd name="connsiteX16" fmla="*/ 9869 w 971550"/>
                  <a:gd name="connsiteY16" fmla="*/ 15321 h 2211435"/>
                  <a:gd name="connsiteX17" fmla="*/ 318750 w 971550"/>
                  <a:gd name="connsiteY17" fmla="*/ 104921 h 2211435"/>
                  <a:gd name="connsiteX18" fmla="*/ 480636 w 971550"/>
                  <a:gd name="connsiteY18" fmla="*/ 112063 h 2211435"/>
                  <a:gd name="connsiteX19" fmla="*/ 0 w 971550"/>
                  <a:gd name="connsiteY19" fmla="*/ 566890 h 221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71550" h="2211435">
                    <a:moveTo>
                      <a:pt x="971550" y="1975236"/>
                    </a:moveTo>
                    <a:lnTo>
                      <a:pt x="971550" y="2105924"/>
                    </a:lnTo>
                    <a:cubicBezTo>
                      <a:pt x="971550" y="2147844"/>
                      <a:pt x="886594" y="2184803"/>
                      <a:pt x="757377" y="2206628"/>
                    </a:cubicBezTo>
                    <a:lnTo>
                      <a:pt x="721948" y="2211435"/>
                    </a:lnTo>
                    <a:close/>
                    <a:moveTo>
                      <a:pt x="971550" y="1042756"/>
                    </a:moveTo>
                    <a:lnTo>
                      <a:pt x="971550" y="1494400"/>
                    </a:lnTo>
                    <a:lnTo>
                      <a:pt x="218527" y="2206988"/>
                    </a:lnTo>
                    <a:lnTo>
                      <a:pt x="167872" y="2197754"/>
                    </a:lnTo>
                    <a:cubicBezTo>
                      <a:pt x="65045" y="2175486"/>
                      <a:pt x="0" y="2142604"/>
                      <a:pt x="0" y="2105924"/>
                    </a:cubicBezTo>
                    <a:lnTo>
                      <a:pt x="0" y="1962137"/>
                    </a:lnTo>
                    <a:close/>
                    <a:moveTo>
                      <a:pt x="971550" y="128346"/>
                    </a:moveTo>
                    <a:lnTo>
                      <a:pt x="971550" y="561921"/>
                    </a:lnTo>
                    <a:lnTo>
                      <a:pt x="0" y="1481301"/>
                    </a:lnTo>
                    <a:lnTo>
                      <a:pt x="0" y="1047726"/>
                    </a:lnTo>
                    <a:close/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43842" y="56827"/>
                      <a:pt x="162506" y="90619"/>
                      <a:pt x="318750" y="104921"/>
                    </a:cubicBezTo>
                    <a:lnTo>
                      <a:pt x="480636" y="112063"/>
                    </a:lnTo>
                    <a:lnTo>
                      <a:pt x="0" y="566890"/>
                    </a:lnTo>
                    <a:close/>
                  </a:path>
                </a:pathLst>
              </a:custGeom>
              <a:solidFill>
                <a:srgbClr val="121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타원 9"/>
          <p:cNvSpPr/>
          <p:nvPr/>
        </p:nvSpPr>
        <p:spPr>
          <a:xfrm>
            <a:off x="403434" y="800100"/>
            <a:ext cx="2033057" cy="2033057"/>
          </a:xfrm>
          <a:prstGeom prst="ellipse">
            <a:avLst/>
          </a:prstGeom>
          <a:solidFill>
            <a:srgbClr val="C00000"/>
          </a:solidFill>
          <a:ln w="57150">
            <a:solidFill>
              <a:srgbClr val="02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#2</a:t>
            </a:r>
            <a:endParaRPr lang="ko-KR" altLang="en-US" sz="4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4D07-AACC-4646-9DD6-15E9F107C0AF}"/>
              </a:ext>
            </a:extLst>
          </p:cNvPr>
          <p:cNvSpPr txBox="1"/>
          <p:nvPr/>
        </p:nvSpPr>
        <p:spPr>
          <a:xfrm>
            <a:off x="6185742" y="191365"/>
            <a:ext cx="2252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회로도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D4C7C1-C6C4-4D5D-BC9C-D1C894BF5284}"/>
              </a:ext>
            </a:extLst>
          </p:cNvPr>
          <p:cNvGrpSpPr/>
          <p:nvPr/>
        </p:nvGrpSpPr>
        <p:grpSpPr>
          <a:xfrm>
            <a:off x="554557" y="5779771"/>
            <a:ext cx="1066758" cy="1078229"/>
            <a:chOff x="3131744" y="2679010"/>
            <a:chExt cx="1646684" cy="1664391"/>
          </a:xfrm>
        </p:grpSpPr>
        <p:sp>
          <p:nvSpPr>
            <p:cNvPr id="21" name="자유형 29">
              <a:extLst>
                <a:ext uri="{FF2B5EF4-FFF2-40B4-BE49-F238E27FC236}">
                  <a16:creationId xmlns:a16="http://schemas.microsoft.com/office/drawing/2014/main" id="{C3279EFA-06B5-43C8-930D-6EAAE2EFEC2F}"/>
                </a:ext>
              </a:extLst>
            </p:cNvPr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0154312-DCDA-4AD8-B82C-444E38E3AEB4}"/>
                </a:ext>
              </a:extLst>
            </p:cNvPr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34" name="타원 30">
                <a:extLst>
                  <a:ext uri="{FF2B5EF4-FFF2-40B4-BE49-F238E27FC236}">
                    <a16:creationId xmlns:a16="http://schemas.microsoft.com/office/drawing/2014/main" id="{59676E44-DD6F-4CE5-AF88-BE4816009B3D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 33">
                <a:extLst>
                  <a:ext uri="{FF2B5EF4-FFF2-40B4-BE49-F238E27FC236}">
                    <a16:creationId xmlns:a16="http://schemas.microsoft.com/office/drawing/2014/main" id="{7C2097BA-06F5-4ECC-9EA8-765C5D135F31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F164171-5339-4164-8ED3-4883D51582D5}"/>
                </a:ext>
              </a:extLst>
            </p:cNvPr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32" name="타원 30">
                <a:extLst>
                  <a:ext uri="{FF2B5EF4-FFF2-40B4-BE49-F238E27FC236}">
                    <a16:creationId xmlns:a16="http://schemas.microsoft.com/office/drawing/2014/main" id="{184E8A49-14BB-429B-ADA8-4FA1821F7224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 40">
                <a:extLst>
                  <a:ext uri="{FF2B5EF4-FFF2-40B4-BE49-F238E27FC236}">
                    <a16:creationId xmlns:a16="http://schemas.microsoft.com/office/drawing/2014/main" id="{1E8BACE3-1E7B-4459-BAE6-57E82533A4D6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17CEB5-88FC-4C06-8C42-10D73F8138F8}"/>
                </a:ext>
              </a:extLst>
            </p:cNvPr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7DBB675-634A-463B-B020-FBD020B41D47}"/>
                  </a:ext>
                </a:extLst>
              </p:cNvPr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89B441-BFDB-476B-A3D1-44C4AD5B5554}"/>
                  </a:ext>
                </a:extLst>
              </p:cNvPr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2F275A1-EEF8-444B-AFE1-2E53ACD80A24}"/>
                  </a:ext>
                </a:extLst>
              </p:cNvPr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BE817D-9C92-490D-9481-4ED7BBD397CD}"/>
                  </a:ext>
                </a:extLst>
              </p:cNvPr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E32F63E-F030-4814-9F46-1EE906A67C37}"/>
                  </a:ext>
                </a:extLst>
              </p:cNvPr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6F54394-33CF-4A1F-A2C2-16D2EB578468}"/>
                  </a:ext>
                </a:extLst>
              </p:cNvPr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 59">
              <a:extLst>
                <a:ext uri="{FF2B5EF4-FFF2-40B4-BE49-F238E27FC236}">
                  <a16:creationId xmlns:a16="http://schemas.microsoft.com/office/drawing/2014/main" id="{F166CE91-E1E7-4695-A47D-4766814C6CCB}"/>
                </a:ext>
              </a:extLst>
            </p:cNvPr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E82440-6A51-47F5-B2D2-ADAE2A756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188" y="1114695"/>
            <a:ext cx="8815204" cy="54246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8458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34188" y="-595223"/>
            <a:ext cx="972236" cy="7781028"/>
            <a:chOff x="341865" y="-595223"/>
            <a:chExt cx="972236" cy="7781028"/>
          </a:xfrm>
        </p:grpSpPr>
        <p:sp>
          <p:nvSpPr>
            <p:cNvPr id="12" name="원통 11"/>
            <p:cNvSpPr/>
            <p:nvPr/>
          </p:nvSpPr>
          <p:spPr>
            <a:xfrm>
              <a:off x="342551" y="-595223"/>
              <a:ext cx="971550" cy="778102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41865" y="4241342"/>
              <a:ext cx="971550" cy="2227368"/>
              <a:chOff x="1718542" y="2838450"/>
              <a:chExt cx="971550" cy="2227368"/>
            </a:xfrm>
          </p:grpSpPr>
          <p:sp>
            <p:nvSpPr>
              <p:cNvPr id="14" name="자유형 13"/>
              <p:cNvSpPr/>
              <p:nvPr/>
            </p:nvSpPr>
            <p:spPr>
              <a:xfrm>
                <a:off x="1718542" y="2838450"/>
                <a:ext cx="971550" cy="2227368"/>
              </a:xfrm>
              <a:custGeom>
                <a:avLst/>
                <a:gdLst>
                  <a:gd name="connsiteX0" fmla="*/ 0 w 971550"/>
                  <a:gd name="connsiteY0" fmla="*/ 0 h 2227368"/>
                  <a:gd name="connsiteX1" fmla="*/ 3691 w 971550"/>
                  <a:gd name="connsiteY1" fmla="*/ 0 h 2227368"/>
                  <a:gd name="connsiteX2" fmla="*/ 9869 w 971550"/>
                  <a:gd name="connsiteY2" fmla="*/ 15321 h 2227368"/>
                  <a:gd name="connsiteX3" fmla="*/ 485775 w 971550"/>
                  <a:gd name="connsiteY3" fmla="*/ 112290 h 2227368"/>
                  <a:gd name="connsiteX4" fmla="*/ 961681 w 971550"/>
                  <a:gd name="connsiteY4" fmla="*/ 15321 h 2227368"/>
                  <a:gd name="connsiteX5" fmla="*/ 967859 w 971550"/>
                  <a:gd name="connsiteY5" fmla="*/ 0 h 2227368"/>
                  <a:gd name="connsiteX6" fmla="*/ 971550 w 971550"/>
                  <a:gd name="connsiteY6" fmla="*/ 0 h 2227368"/>
                  <a:gd name="connsiteX7" fmla="*/ 971550 w 971550"/>
                  <a:gd name="connsiteY7" fmla="*/ 2105924 h 2227368"/>
                  <a:gd name="connsiteX8" fmla="*/ 485775 w 971550"/>
                  <a:gd name="connsiteY8" fmla="*/ 2227368 h 2227368"/>
                  <a:gd name="connsiteX9" fmla="*/ 387875 w 971550"/>
                  <a:gd name="connsiteY9" fmla="*/ 2224901 h 2227368"/>
                  <a:gd name="connsiteX10" fmla="*/ 0 w 971550"/>
                  <a:gd name="connsiteY10" fmla="*/ 2105924 h 222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1550" h="2227368"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55166" y="70662"/>
                      <a:pt x="251025" y="112290"/>
                      <a:pt x="485775" y="112290"/>
                    </a:cubicBezTo>
                    <a:cubicBezTo>
                      <a:pt x="720525" y="112290"/>
                      <a:pt x="916384" y="70662"/>
                      <a:pt x="961681" y="15321"/>
                    </a:cubicBezTo>
                    <a:lnTo>
                      <a:pt x="967859" y="0"/>
                    </a:lnTo>
                    <a:lnTo>
                      <a:pt x="971550" y="0"/>
                    </a:lnTo>
                    <a:lnTo>
                      <a:pt x="971550" y="2105924"/>
                    </a:lnTo>
                    <a:cubicBezTo>
                      <a:pt x="971550" y="2172996"/>
                      <a:pt x="754061" y="2227368"/>
                      <a:pt x="485775" y="2227368"/>
                    </a:cubicBezTo>
                    <a:cubicBezTo>
                      <a:pt x="452239" y="2227368"/>
                      <a:pt x="419497" y="2226519"/>
                      <a:pt x="387875" y="2224901"/>
                    </a:cubicBezTo>
                    <a:cubicBezTo>
                      <a:pt x="166515" y="2213577"/>
                      <a:pt x="0" y="2164612"/>
                      <a:pt x="0" y="2105924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718542" y="2838451"/>
                <a:ext cx="971550" cy="2211435"/>
              </a:xfrm>
              <a:custGeom>
                <a:avLst/>
                <a:gdLst>
                  <a:gd name="connsiteX0" fmla="*/ 971550 w 971550"/>
                  <a:gd name="connsiteY0" fmla="*/ 1975236 h 2211435"/>
                  <a:gd name="connsiteX1" fmla="*/ 971550 w 971550"/>
                  <a:gd name="connsiteY1" fmla="*/ 2105924 h 2211435"/>
                  <a:gd name="connsiteX2" fmla="*/ 757377 w 971550"/>
                  <a:gd name="connsiteY2" fmla="*/ 2206628 h 2211435"/>
                  <a:gd name="connsiteX3" fmla="*/ 721948 w 971550"/>
                  <a:gd name="connsiteY3" fmla="*/ 2211435 h 2211435"/>
                  <a:gd name="connsiteX4" fmla="*/ 971550 w 971550"/>
                  <a:gd name="connsiteY4" fmla="*/ 1042756 h 2211435"/>
                  <a:gd name="connsiteX5" fmla="*/ 971550 w 971550"/>
                  <a:gd name="connsiteY5" fmla="*/ 1494400 h 2211435"/>
                  <a:gd name="connsiteX6" fmla="*/ 218527 w 971550"/>
                  <a:gd name="connsiteY6" fmla="*/ 2206988 h 2211435"/>
                  <a:gd name="connsiteX7" fmla="*/ 167872 w 971550"/>
                  <a:gd name="connsiteY7" fmla="*/ 2197754 h 2211435"/>
                  <a:gd name="connsiteX8" fmla="*/ 0 w 971550"/>
                  <a:gd name="connsiteY8" fmla="*/ 2105924 h 2211435"/>
                  <a:gd name="connsiteX9" fmla="*/ 0 w 971550"/>
                  <a:gd name="connsiteY9" fmla="*/ 1962137 h 2211435"/>
                  <a:gd name="connsiteX10" fmla="*/ 971550 w 971550"/>
                  <a:gd name="connsiteY10" fmla="*/ 128346 h 2211435"/>
                  <a:gd name="connsiteX11" fmla="*/ 971550 w 971550"/>
                  <a:gd name="connsiteY11" fmla="*/ 561921 h 2211435"/>
                  <a:gd name="connsiteX12" fmla="*/ 0 w 971550"/>
                  <a:gd name="connsiteY12" fmla="*/ 1481301 h 2211435"/>
                  <a:gd name="connsiteX13" fmla="*/ 0 w 971550"/>
                  <a:gd name="connsiteY13" fmla="*/ 1047726 h 2211435"/>
                  <a:gd name="connsiteX14" fmla="*/ 0 w 971550"/>
                  <a:gd name="connsiteY14" fmla="*/ 0 h 2211435"/>
                  <a:gd name="connsiteX15" fmla="*/ 3691 w 971550"/>
                  <a:gd name="connsiteY15" fmla="*/ 0 h 2211435"/>
                  <a:gd name="connsiteX16" fmla="*/ 9869 w 971550"/>
                  <a:gd name="connsiteY16" fmla="*/ 15321 h 2211435"/>
                  <a:gd name="connsiteX17" fmla="*/ 318750 w 971550"/>
                  <a:gd name="connsiteY17" fmla="*/ 104921 h 2211435"/>
                  <a:gd name="connsiteX18" fmla="*/ 480636 w 971550"/>
                  <a:gd name="connsiteY18" fmla="*/ 112063 h 2211435"/>
                  <a:gd name="connsiteX19" fmla="*/ 0 w 971550"/>
                  <a:gd name="connsiteY19" fmla="*/ 566890 h 221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71550" h="2211435">
                    <a:moveTo>
                      <a:pt x="971550" y="1975236"/>
                    </a:moveTo>
                    <a:lnTo>
                      <a:pt x="971550" y="2105924"/>
                    </a:lnTo>
                    <a:cubicBezTo>
                      <a:pt x="971550" y="2147844"/>
                      <a:pt x="886594" y="2184803"/>
                      <a:pt x="757377" y="2206628"/>
                    </a:cubicBezTo>
                    <a:lnTo>
                      <a:pt x="721948" y="2211435"/>
                    </a:lnTo>
                    <a:close/>
                    <a:moveTo>
                      <a:pt x="971550" y="1042756"/>
                    </a:moveTo>
                    <a:lnTo>
                      <a:pt x="971550" y="1494400"/>
                    </a:lnTo>
                    <a:lnTo>
                      <a:pt x="218527" y="2206988"/>
                    </a:lnTo>
                    <a:lnTo>
                      <a:pt x="167872" y="2197754"/>
                    </a:lnTo>
                    <a:cubicBezTo>
                      <a:pt x="65045" y="2175486"/>
                      <a:pt x="0" y="2142604"/>
                      <a:pt x="0" y="2105924"/>
                    </a:cubicBezTo>
                    <a:lnTo>
                      <a:pt x="0" y="1962137"/>
                    </a:lnTo>
                    <a:close/>
                    <a:moveTo>
                      <a:pt x="971550" y="128346"/>
                    </a:moveTo>
                    <a:lnTo>
                      <a:pt x="971550" y="561921"/>
                    </a:lnTo>
                    <a:lnTo>
                      <a:pt x="0" y="1481301"/>
                    </a:lnTo>
                    <a:lnTo>
                      <a:pt x="0" y="1047726"/>
                    </a:lnTo>
                    <a:close/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43842" y="56827"/>
                      <a:pt x="162506" y="90619"/>
                      <a:pt x="318750" y="104921"/>
                    </a:cubicBezTo>
                    <a:lnTo>
                      <a:pt x="480636" y="112063"/>
                    </a:lnTo>
                    <a:lnTo>
                      <a:pt x="0" y="566890"/>
                    </a:lnTo>
                    <a:close/>
                  </a:path>
                </a:pathLst>
              </a:custGeom>
              <a:solidFill>
                <a:srgbClr val="121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타원 9"/>
          <p:cNvSpPr/>
          <p:nvPr/>
        </p:nvSpPr>
        <p:spPr>
          <a:xfrm>
            <a:off x="403434" y="800100"/>
            <a:ext cx="2033057" cy="2033057"/>
          </a:xfrm>
          <a:prstGeom prst="ellipse">
            <a:avLst/>
          </a:prstGeom>
          <a:solidFill>
            <a:srgbClr val="C00000"/>
          </a:solidFill>
          <a:ln w="57150">
            <a:solidFill>
              <a:srgbClr val="02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#3</a:t>
            </a:r>
            <a:endParaRPr lang="ko-KR" altLang="en-US" sz="4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4D07-AACC-4646-9DD6-15E9F107C0AF}"/>
              </a:ext>
            </a:extLst>
          </p:cNvPr>
          <p:cNvSpPr txBox="1"/>
          <p:nvPr/>
        </p:nvSpPr>
        <p:spPr>
          <a:xfrm>
            <a:off x="5339942" y="61598"/>
            <a:ext cx="3200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실제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D4C7C1-C6C4-4D5D-BC9C-D1C894BF5284}"/>
              </a:ext>
            </a:extLst>
          </p:cNvPr>
          <p:cNvGrpSpPr/>
          <p:nvPr/>
        </p:nvGrpSpPr>
        <p:grpSpPr>
          <a:xfrm>
            <a:off x="135089" y="5779771"/>
            <a:ext cx="1066758" cy="1078229"/>
            <a:chOff x="3131744" y="2679010"/>
            <a:chExt cx="1646684" cy="1664391"/>
          </a:xfrm>
        </p:grpSpPr>
        <p:sp>
          <p:nvSpPr>
            <p:cNvPr id="21" name="자유형 29">
              <a:extLst>
                <a:ext uri="{FF2B5EF4-FFF2-40B4-BE49-F238E27FC236}">
                  <a16:creationId xmlns:a16="http://schemas.microsoft.com/office/drawing/2014/main" id="{C3279EFA-06B5-43C8-930D-6EAAE2EFEC2F}"/>
                </a:ext>
              </a:extLst>
            </p:cNvPr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0154312-DCDA-4AD8-B82C-444E38E3AEB4}"/>
                </a:ext>
              </a:extLst>
            </p:cNvPr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34" name="타원 30">
                <a:extLst>
                  <a:ext uri="{FF2B5EF4-FFF2-40B4-BE49-F238E27FC236}">
                    <a16:creationId xmlns:a16="http://schemas.microsoft.com/office/drawing/2014/main" id="{59676E44-DD6F-4CE5-AF88-BE4816009B3D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 33">
                <a:extLst>
                  <a:ext uri="{FF2B5EF4-FFF2-40B4-BE49-F238E27FC236}">
                    <a16:creationId xmlns:a16="http://schemas.microsoft.com/office/drawing/2014/main" id="{7C2097BA-06F5-4ECC-9EA8-765C5D135F31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F164171-5339-4164-8ED3-4883D51582D5}"/>
                </a:ext>
              </a:extLst>
            </p:cNvPr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32" name="타원 30">
                <a:extLst>
                  <a:ext uri="{FF2B5EF4-FFF2-40B4-BE49-F238E27FC236}">
                    <a16:creationId xmlns:a16="http://schemas.microsoft.com/office/drawing/2014/main" id="{184E8A49-14BB-429B-ADA8-4FA1821F7224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 40">
                <a:extLst>
                  <a:ext uri="{FF2B5EF4-FFF2-40B4-BE49-F238E27FC236}">
                    <a16:creationId xmlns:a16="http://schemas.microsoft.com/office/drawing/2014/main" id="{1E8BACE3-1E7B-4459-BAE6-57E82533A4D6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17CEB5-88FC-4C06-8C42-10D73F8138F8}"/>
                </a:ext>
              </a:extLst>
            </p:cNvPr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7DBB675-634A-463B-B020-FBD020B41D47}"/>
                  </a:ext>
                </a:extLst>
              </p:cNvPr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89B441-BFDB-476B-A3D1-44C4AD5B5554}"/>
                  </a:ext>
                </a:extLst>
              </p:cNvPr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2F275A1-EEF8-444B-AFE1-2E53ACD80A24}"/>
                  </a:ext>
                </a:extLst>
              </p:cNvPr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BE817D-9C92-490D-9481-4ED7BBD397CD}"/>
                  </a:ext>
                </a:extLst>
              </p:cNvPr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E32F63E-F030-4814-9F46-1EE906A67C37}"/>
                  </a:ext>
                </a:extLst>
              </p:cNvPr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6F54394-33CF-4A1F-A2C2-16D2EB578468}"/>
                  </a:ext>
                </a:extLst>
              </p:cNvPr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 59">
              <a:extLst>
                <a:ext uri="{FF2B5EF4-FFF2-40B4-BE49-F238E27FC236}">
                  <a16:creationId xmlns:a16="http://schemas.microsoft.com/office/drawing/2014/main" id="{F166CE91-E1E7-4695-A47D-4766814C6CCB}"/>
                </a:ext>
              </a:extLst>
            </p:cNvPr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최종 동영상">
            <a:hlinkClick r:id="" action="ppaction://media"/>
            <a:extLst>
              <a:ext uri="{FF2B5EF4-FFF2-40B4-BE49-F238E27FC236}">
                <a16:creationId xmlns:a16="http://schemas.microsoft.com/office/drawing/2014/main" id="{41FC496F-7BCC-4608-B04D-198E61A95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8316" y="984928"/>
            <a:ext cx="5683302" cy="56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934188" y="-595223"/>
            <a:ext cx="972236" cy="7781028"/>
            <a:chOff x="341865" y="-595223"/>
            <a:chExt cx="972236" cy="7781028"/>
          </a:xfrm>
        </p:grpSpPr>
        <p:sp>
          <p:nvSpPr>
            <p:cNvPr id="12" name="원통 11"/>
            <p:cNvSpPr/>
            <p:nvPr/>
          </p:nvSpPr>
          <p:spPr>
            <a:xfrm>
              <a:off x="342551" y="-595223"/>
              <a:ext cx="971550" cy="7781028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41865" y="4241342"/>
              <a:ext cx="971550" cy="2227368"/>
              <a:chOff x="1718542" y="2838450"/>
              <a:chExt cx="971550" cy="2227368"/>
            </a:xfrm>
          </p:grpSpPr>
          <p:sp>
            <p:nvSpPr>
              <p:cNvPr id="14" name="자유형 13"/>
              <p:cNvSpPr/>
              <p:nvPr/>
            </p:nvSpPr>
            <p:spPr>
              <a:xfrm>
                <a:off x="1718542" y="2838450"/>
                <a:ext cx="971550" cy="2227368"/>
              </a:xfrm>
              <a:custGeom>
                <a:avLst/>
                <a:gdLst>
                  <a:gd name="connsiteX0" fmla="*/ 0 w 971550"/>
                  <a:gd name="connsiteY0" fmla="*/ 0 h 2227368"/>
                  <a:gd name="connsiteX1" fmla="*/ 3691 w 971550"/>
                  <a:gd name="connsiteY1" fmla="*/ 0 h 2227368"/>
                  <a:gd name="connsiteX2" fmla="*/ 9869 w 971550"/>
                  <a:gd name="connsiteY2" fmla="*/ 15321 h 2227368"/>
                  <a:gd name="connsiteX3" fmla="*/ 485775 w 971550"/>
                  <a:gd name="connsiteY3" fmla="*/ 112290 h 2227368"/>
                  <a:gd name="connsiteX4" fmla="*/ 961681 w 971550"/>
                  <a:gd name="connsiteY4" fmla="*/ 15321 h 2227368"/>
                  <a:gd name="connsiteX5" fmla="*/ 967859 w 971550"/>
                  <a:gd name="connsiteY5" fmla="*/ 0 h 2227368"/>
                  <a:gd name="connsiteX6" fmla="*/ 971550 w 971550"/>
                  <a:gd name="connsiteY6" fmla="*/ 0 h 2227368"/>
                  <a:gd name="connsiteX7" fmla="*/ 971550 w 971550"/>
                  <a:gd name="connsiteY7" fmla="*/ 2105924 h 2227368"/>
                  <a:gd name="connsiteX8" fmla="*/ 485775 w 971550"/>
                  <a:gd name="connsiteY8" fmla="*/ 2227368 h 2227368"/>
                  <a:gd name="connsiteX9" fmla="*/ 387875 w 971550"/>
                  <a:gd name="connsiteY9" fmla="*/ 2224901 h 2227368"/>
                  <a:gd name="connsiteX10" fmla="*/ 0 w 971550"/>
                  <a:gd name="connsiteY10" fmla="*/ 2105924 h 2227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1550" h="2227368"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55166" y="70662"/>
                      <a:pt x="251025" y="112290"/>
                      <a:pt x="485775" y="112290"/>
                    </a:cubicBezTo>
                    <a:cubicBezTo>
                      <a:pt x="720525" y="112290"/>
                      <a:pt x="916384" y="70662"/>
                      <a:pt x="961681" y="15321"/>
                    </a:cubicBezTo>
                    <a:lnTo>
                      <a:pt x="967859" y="0"/>
                    </a:lnTo>
                    <a:lnTo>
                      <a:pt x="971550" y="0"/>
                    </a:lnTo>
                    <a:lnTo>
                      <a:pt x="971550" y="2105924"/>
                    </a:lnTo>
                    <a:cubicBezTo>
                      <a:pt x="971550" y="2172996"/>
                      <a:pt x="754061" y="2227368"/>
                      <a:pt x="485775" y="2227368"/>
                    </a:cubicBezTo>
                    <a:cubicBezTo>
                      <a:pt x="452239" y="2227368"/>
                      <a:pt x="419497" y="2226519"/>
                      <a:pt x="387875" y="2224901"/>
                    </a:cubicBezTo>
                    <a:cubicBezTo>
                      <a:pt x="166515" y="2213577"/>
                      <a:pt x="0" y="2164612"/>
                      <a:pt x="0" y="2105924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1718542" y="2838451"/>
                <a:ext cx="971550" cy="2211435"/>
              </a:xfrm>
              <a:custGeom>
                <a:avLst/>
                <a:gdLst>
                  <a:gd name="connsiteX0" fmla="*/ 971550 w 971550"/>
                  <a:gd name="connsiteY0" fmla="*/ 1975236 h 2211435"/>
                  <a:gd name="connsiteX1" fmla="*/ 971550 w 971550"/>
                  <a:gd name="connsiteY1" fmla="*/ 2105924 h 2211435"/>
                  <a:gd name="connsiteX2" fmla="*/ 757377 w 971550"/>
                  <a:gd name="connsiteY2" fmla="*/ 2206628 h 2211435"/>
                  <a:gd name="connsiteX3" fmla="*/ 721948 w 971550"/>
                  <a:gd name="connsiteY3" fmla="*/ 2211435 h 2211435"/>
                  <a:gd name="connsiteX4" fmla="*/ 971550 w 971550"/>
                  <a:gd name="connsiteY4" fmla="*/ 1042756 h 2211435"/>
                  <a:gd name="connsiteX5" fmla="*/ 971550 w 971550"/>
                  <a:gd name="connsiteY5" fmla="*/ 1494400 h 2211435"/>
                  <a:gd name="connsiteX6" fmla="*/ 218527 w 971550"/>
                  <a:gd name="connsiteY6" fmla="*/ 2206988 h 2211435"/>
                  <a:gd name="connsiteX7" fmla="*/ 167872 w 971550"/>
                  <a:gd name="connsiteY7" fmla="*/ 2197754 h 2211435"/>
                  <a:gd name="connsiteX8" fmla="*/ 0 w 971550"/>
                  <a:gd name="connsiteY8" fmla="*/ 2105924 h 2211435"/>
                  <a:gd name="connsiteX9" fmla="*/ 0 w 971550"/>
                  <a:gd name="connsiteY9" fmla="*/ 1962137 h 2211435"/>
                  <a:gd name="connsiteX10" fmla="*/ 971550 w 971550"/>
                  <a:gd name="connsiteY10" fmla="*/ 128346 h 2211435"/>
                  <a:gd name="connsiteX11" fmla="*/ 971550 w 971550"/>
                  <a:gd name="connsiteY11" fmla="*/ 561921 h 2211435"/>
                  <a:gd name="connsiteX12" fmla="*/ 0 w 971550"/>
                  <a:gd name="connsiteY12" fmla="*/ 1481301 h 2211435"/>
                  <a:gd name="connsiteX13" fmla="*/ 0 w 971550"/>
                  <a:gd name="connsiteY13" fmla="*/ 1047726 h 2211435"/>
                  <a:gd name="connsiteX14" fmla="*/ 0 w 971550"/>
                  <a:gd name="connsiteY14" fmla="*/ 0 h 2211435"/>
                  <a:gd name="connsiteX15" fmla="*/ 3691 w 971550"/>
                  <a:gd name="connsiteY15" fmla="*/ 0 h 2211435"/>
                  <a:gd name="connsiteX16" fmla="*/ 9869 w 971550"/>
                  <a:gd name="connsiteY16" fmla="*/ 15321 h 2211435"/>
                  <a:gd name="connsiteX17" fmla="*/ 318750 w 971550"/>
                  <a:gd name="connsiteY17" fmla="*/ 104921 h 2211435"/>
                  <a:gd name="connsiteX18" fmla="*/ 480636 w 971550"/>
                  <a:gd name="connsiteY18" fmla="*/ 112063 h 2211435"/>
                  <a:gd name="connsiteX19" fmla="*/ 0 w 971550"/>
                  <a:gd name="connsiteY19" fmla="*/ 566890 h 221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71550" h="2211435">
                    <a:moveTo>
                      <a:pt x="971550" y="1975236"/>
                    </a:moveTo>
                    <a:lnTo>
                      <a:pt x="971550" y="2105924"/>
                    </a:lnTo>
                    <a:cubicBezTo>
                      <a:pt x="971550" y="2147844"/>
                      <a:pt x="886594" y="2184803"/>
                      <a:pt x="757377" y="2206628"/>
                    </a:cubicBezTo>
                    <a:lnTo>
                      <a:pt x="721948" y="2211435"/>
                    </a:lnTo>
                    <a:close/>
                    <a:moveTo>
                      <a:pt x="971550" y="1042756"/>
                    </a:moveTo>
                    <a:lnTo>
                      <a:pt x="971550" y="1494400"/>
                    </a:lnTo>
                    <a:lnTo>
                      <a:pt x="218527" y="2206988"/>
                    </a:lnTo>
                    <a:lnTo>
                      <a:pt x="167872" y="2197754"/>
                    </a:lnTo>
                    <a:cubicBezTo>
                      <a:pt x="65045" y="2175486"/>
                      <a:pt x="0" y="2142604"/>
                      <a:pt x="0" y="2105924"/>
                    </a:cubicBezTo>
                    <a:lnTo>
                      <a:pt x="0" y="1962137"/>
                    </a:lnTo>
                    <a:close/>
                    <a:moveTo>
                      <a:pt x="971550" y="128346"/>
                    </a:moveTo>
                    <a:lnTo>
                      <a:pt x="971550" y="561921"/>
                    </a:lnTo>
                    <a:lnTo>
                      <a:pt x="0" y="1481301"/>
                    </a:lnTo>
                    <a:lnTo>
                      <a:pt x="0" y="1047726"/>
                    </a:lnTo>
                    <a:close/>
                    <a:moveTo>
                      <a:pt x="0" y="0"/>
                    </a:moveTo>
                    <a:lnTo>
                      <a:pt x="3691" y="0"/>
                    </a:lnTo>
                    <a:lnTo>
                      <a:pt x="9869" y="15321"/>
                    </a:lnTo>
                    <a:cubicBezTo>
                      <a:pt x="43842" y="56827"/>
                      <a:pt x="162506" y="90619"/>
                      <a:pt x="318750" y="104921"/>
                    </a:cubicBezTo>
                    <a:lnTo>
                      <a:pt x="480636" y="112063"/>
                    </a:lnTo>
                    <a:lnTo>
                      <a:pt x="0" y="566890"/>
                    </a:lnTo>
                    <a:close/>
                  </a:path>
                </a:pathLst>
              </a:custGeom>
              <a:solidFill>
                <a:srgbClr val="1216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타원 9"/>
          <p:cNvSpPr/>
          <p:nvPr/>
        </p:nvSpPr>
        <p:spPr>
          <a:xfrm>
            <a:off x="403434" y="800100"/>
            <a:ext cx="2033057" cy="2033057"/>
          </a:xfrm>
          <a:prstGeom prst="ellipse">
            <a:avLst/>
          </a:prstGeom>
          <a:solidFill>
            <a:srgbClr val="C00000"/>
          </a:solidFill>
          <a:ln w="57150">
            <a:solidFill>
              <a:srgbClr val="02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 #4</a:t>
            </a:r>
            <a:endParaRPr lang="ko-KR" altLang="en-US" sz="4400" dirty="0">
              <a:solidFill>
                <a:schemeClr val="bg1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4D07-AACC-4646-9DD6-15E9F107C0AF}"/>
              </a:ext>
            </a:extLst>
          </p:cNvPr>
          <p:cNvSpPr txBox="1"/>
          <p:nvPr/>
        </p:nvSpPr>
        <p:spPr>
          <a:xfrm>
            <a:off x="4605555" y="472658"/>
            <a:ext cx="458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기대되는 효과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D4C7C1-C6C4-4D5D-BC9C-D1C894BF5284}"/>
              </a:ext>
            </a:extLst>
          </p:cNvPr>
          <p:cNvGrpSpPr/>
          <p:nvPr/>
        </p:nvGrpSpPr>
        <p:grpSpPr>
          <a:xfrm>
            <a:off x="-398290" y="5779771"/>
            <a:ext cx="1066758" cy="1078229"/>
            <a:chOff x="3131744" y="2679010"/>
            <a:chExt cx="1646684" cy="1664391"/>
          </a:xfrm>
        </p:grpSpPr>
        <p:sp>
          <p:nvSpPr>
            <p:cNvPr id="21" name="자유형 29">
              <a:extLst>
                <a:ext uri="{FF2B5EF4-FFF2-40B4-BE49-F238E27FC236}">
                  <a16:creationId xmlns:a16="http://schemas.microsoft.com/office/drawing/2014/main" id="{C3279EFA-06B5-43C8-930D-6EAAE2EFEC2F}"/>
                </a:ext>
              </a:extLst>
            </p:cNvPr>
            <p:cNvSpPr/>
            <p:nvPr/>
          </p:nvSpPr>
          <p:spPr>
            <a:xfrm>
              <a:off x="3195767" y="2679010"/>
              <a:ext cx="1109934" cy="1664391"/>
            </a:xfrm>
            <a:custGeom>
              <a:avLst/>
              <a:gdLst>
                <a:gd name="connsiteX0" fmla="*/ 899197 w 1109934"/>
                <a:gd name="connsiteY0" fmla="*/ 530 h 1664391"/>
                <a:gd name="connsiteX1" fmla="*/ 914498 w 1109934"/>
                <a:gd name="connsiteY1" fmla="*/ 1828 h 1664391"/>
                <a:gd name="connsiteX2" fmla="*/ 994355 w 1109934"/>
                <a:gd name="connsiteY2" fmla="*/ 179628 h 1664391"/>
                <a:gd name="connsiteX3" fmla="*/ 1004707 w 1109934"/>
                <a:gd name="connsiteY3" fmla="*/ 243525 h 1664391"/>
                <a:gd name="connsiteX4" fmla="*/ 1001218 w 1109934"/>
                <a:gd name="connsiteY4" fmla="*/ 256050 h 1664391"/>
                <a:gd name="connsiteX5" fmla="*/ 1034556 w 1109934"/>
                <a:gd name="connsiteY5" fmla="*/ 339030 h 1664391"/>
                <a:gd name="connsiteX6" fmla="*/ 1109934 w 1109934"/>
                <a:gd name="connsiteY6" fmla="*/ 888013 h 1664391"/>
                <a:gd name="connsiteX7" fmla="*/ 1065981 w 1109934"/>
                <a:gd name="connsiteY7" fmla="*/ 1322094 h 1664391"/>
                <a:gd name="connsiteX8" fmla="*/ 1053823 w 1109934"/>
                <a:gd name="connsiteY8" fmla="*/ 1366549 h 1664391"/>
                <a:gd name="connsiteX9" fmla="*/ 1050814 w 1109934"/>
                <a:gd name="connsiteY9" fmla="*/ 1380784 h 1664391"/>
                <a:gd name="connsiteX10" fmla="*/ 1049289 w 1109934"/>
                <a:gd name="connsiteY10" fmla="*/ 1383126 h 1664391"/>
                <a:gd name="connsiteX11" fmla="*/ 1034556 w 1109934"/>
                <a:gd name="connsiteY11" fmla="*/ 1436995 h 1664391"/>
                <a:gd name="connsiteX12" fmla="*/ 852579 w 1109934"/>
                <a:gd name="connsiteY12" fmla="*/ 1664391 h 1664391"/>
                <a:gd name="connsiteX13" fmla="*/ 752405 w 1109934"/>
                <a:gd name="connsiteY13" fmla="*/ 1603380 h 1664391"/>
                <a:gd name="connsiteX14" fmla="*/ 724993 w 1109934"/>
                <a:gd name="connsiteY14" fmla="*/ 1558495 h 1664391"/>
                <a:gd name="connsiteX15" fmla="*/ 657058 w 1109934"/>
                <a:gd name="connsiteY15" fmla="*/ 1568551 h 1664391"/>
                <a:gd name="connsiteX16" fmla="*/ 555078 w 1109934"/>
                <a:gd name="connsiteY16" fmla="*/ 1573454 h 1664391"/>
                <a:gd name="connsiteX17" fmla="*/ 555002 w 1109934"/>
                <a:gd name="connsiteY17" fmla="*/ 1573450 h 1664391"/>
                <a:gd name="connsiteX18" fmla="*/ 554966 w 1109934"/>
                <a:gd name="connsiteY18" fmla="*/ 1573454 h 1664391"/>
                <a:gd name="connsiteX19" fmla="*/ 554880 w 1109934"/>
                <a:gd name="connsiteY19" fmla="*/ 1573444 h 1664391"/>
                <a:gd name="connsiteX20" fmla="*/ 453098 w 1109934"/>
                <a:gd name="connsiteY20" fmla="*/ 1568551 h 1664391"/>
                <a:gd name="connsiteX21" fmla="*/ 384960 w 1109934"/>
                <a:gd name="connsiteY21" fmla="*/ 1558465 h 1664391"/>
                <a:gd name="connsiteX22" fmla="*/ 357530 w 1109934"/>
                <a:gd name="connsiteY22" fmla="*/ 1603380 h 1664391"/>
                <a:gd name="connsiteX23" fmla="*/ 257356 w 1109934"/>
                <a:gd name="connsiteY23" fmla="*/ 1664391 h 1664391"/>
                <a:gd name="connsiteX24" fmla="*/ 75377 w 1109934"/>
                <a:gd name="connsiteY24" fmla="*/ 1436995 h 1664391"/>
                <a:gd name="connsiteX25" fmla="*/ 60483 w 1109934"/>
                <a:gd name="connsiteY25" fmla="*/ 1382538 h 1664391"/>
                <a:gd name="connsiteX26" fmla="*/ 59342 w 1109934"/>
                <a:gd name="connsiteY26" fmla="*/ 1380784 h 1664391"/>
                <a:gd name="connsiteX27" fmla="*/ 57088 w 1109934"/>
                <a:gd name="connsiteY27" fmla="*/ 1370124 h 1664391"/>
                <a:gd name="connsiteX28" fmla="*/ 43952 w 1109934"/>
                <a:gd name="connsiteY28" fmla="*/ 1322094 h 1664391"/>
                <a:gd name="connsiteX29" fmla="*/ 0 w 1109934"/>
                <a:gd name="connsiteY29" fmla="*/ 888013 h 1664391"/>
                <a:gd name="connsiteX30" fmla="*/ 75378 w 1109934"/>
                <a:gd name="connsiteY30" fmla="*/ 339030 h 1664391"/>
                <a:gd name="connsiteX31" fmla="*/ 96660 w 1109934"/>
                <a:gd name="connsiteY31" fmla="*/ 286060 h 1664391"/>
                <a:gd name="connsiteX32" fmla="*/ 96539 w 1109934"/>
                <a:gd name="connsiteY32" fmla="*/ 212680 h 1664391"/>
                <a:gd name="connsiteX33" fmla="*/ 134788 w 1109934"/>
                <a:gd name="connsiteY33" fmla="*/ 30403 h 1664391"/>
                <a:gd name="connsiteX34" fmla="*/ 153547 w 1109934"/>
                <a:gd name="connsiteY34" fmla="*/ 26887 h 1664391"/>
                <a:gd name="connsiteX35" fmla="*/ 337988 w 1109934"/>
                <a:gd name="connsiteY35" fmla="*/ 141528 h 1664391"/>
                <a:gd name="connsiteX36" fmla="*/ 330014 w 1109934"/>
                <a:gd name="connsiteY36" fmla="*/ 146879 h 1664391"/>
                <a:gd name="connsiteX37" fmla="*/ 331095 w 1109934"/>
                <a:gd name="connsiteY37" fmla="*/ 147891 h 1664391"/>
                <a:gd name="connsiteX38" fmla="*/ 380329 w 1109934"/>
                <a:gd name="connsiteY38" fmla="*/ 131803 h 1664391"/>
                <a:gd name="connsiteX39" fmla="*/ 546260 w 1109934"/>
                <a:gd name="connsiteY39" fmla="*/ 111635 h 1664391"/>
                <a:gd name="connsiteX40" fmla="*/ 712191 w 1109934"/>
                <a:gd name="connsiteY40" fmla="*/ 131803 h 1664391"/>
                <a:gd name="connsiteX41" fmla="*/ 769130 w 1109934"/>
                <a:gd name="connsiteY41" fmla="*/ 150409 h 1664391"/>
                <a:gd name="connsiteX42" fmla="*/ 802197 w 1109934"/>
                <a:gd name="connsiteY42" fmla="*/ 100225 h 1664391"/>
                <a:gd name="connsiteX43" fmla="*/ 899197 w 1109934"/>
                <a:gd name="connsiteY43" fmla="*/ 530 h 166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109934" h="1664391">
                  <a:moveTo>
                    <a:pt x="899197" y="530"/>
                  </a:moveTo>
                  <a:cubicBezTo>
                    <a:pt x="904519" y="-458"/>
                    <a:pt x="909630" y="-90"/>
                    <a:pt x="914498" y="1828"/>
                  </a:cubicBezTo>
                  <a:lnTo>
                    <a:pt x="994355" y="179628"/>
                  </a:lnTo>
                  <a:cubicBezTo>
                    <a:pt x="999778" y="202118"/>
                    <a:pt x="1005200" y="225798"/>
                    <a:pt x="1004707" y="243525"/>
                  </a:cubicBezTo>
                  <a:lnTo>
                    <a:pt x="1001218" y="256050"/>
                  </a:lnTo>
                  <a:lnTo>
                    <a:pt x="1034556" y="339030"/>
                  </a:lnTo>
                  <a:cubicBezTo>
                    <a:pt x="1081128" y="479527"/>
                    <a:pt x="1109934" y="673622"/>
                    <a:pt x="1109934" y="888013"/>
                  </a:cubicBezTo>
                  <a:cubicBezTo>
                    <a:pt x="1109934" y="1048806"/>
                    <a:pt x="1093731" y="1198183"/>
                    <a:pt x="1065981" y="1322094"/>
                  </a:cubicBezTo>
                  <a:lnTo>
                    <a:pt x="1053823" y="1366549"/>
                  </a:lnTo>
                  <a:lnTo>
                    <a:pt x="1050814" y="1380784"/>
                  </a:lnTo>
                  <a:lnTo>
                    <a:pt x="1049289" y="1383126"/>
                  </a:lnTo>
                  <a:lnTo>
                    <a:pt x="1034556" y="1436995"/>
                  </a:lnTo>
                  <a:cubicBezTo>
                    <a:pt x="987984" y="1577492"/>
                    <a:pt x="923645" y="1664391"/>
                    <a:pt x="852579" y="1664391"/>
                  </a:cubicBezTo>
                  <a:cubicBezTo>
                    <a:pt x="817045" y="1664391"/>
                    <a:pt x="783194" y="1642666"/>
                    <a:pt x="752405" y="1603380"/>
                  </a:cubicBezTo>
                  <a:lnTo>
                    <a:pt x="724993" y="1558495"/>
                  </a:lnTo>
                  <a:lnTo>
                    <a:pt x="657058" y="1568551"/>
                  </a:lnTo>
                  <a:cubicBezTo>
                    <a:pt x="624118" y="1571766"/>
                    <a:pt x="590011" y="1573454"/>
                    <a:pt x="555078" y="1573454"/>
                  </a:cubicBezTo>
                  <a:lnTo>
                    <a:pt x="555002" y="1573450"/>
                  </a:lnTo>
                  <a:lnTo>
                    <a:pt x="554966" y="1573454"/>
                  </a:lnTo>
                  <a:lnTo>
                    <a:pt x="554880" y="1573444"/>
                  </a:lnTo>
                  <a:lnTo>
                    <a:pt x="453098" y="1568551"/>
                  </a:lnTo>
                  <a:lnTo>
                    <a:pt x="384960" y="1558465"/>
                  </a:lnTo>
                  <a:lnTo>
                    <a:pt x="357530" y="1603380"/>
                  </a:lnTo>
                  <a:cubicBezTo>
                    <a:pt x="326740" y="1642666"/>
                    <a:pt x="292889" y="1664391"/>
                    <a:pt x="257356" y="1664391"/>
                  </a:cubicBezTo>
                  <a:cubicBezTo>
                    <a:pt x="186289" y="1664391"/>
                    <a:pt x="121951" y="1577492"/>
                    <a:pt x="75377" y="1436995"/>
                  </a:cubicBezTo>
                  <a:lnTo>
                    <a:pt x="60483" y="1382538"/>
                  </a:lnTo>
                  <a:lnTo>
                    <a:pt x="59342" y="1380784"/>
                  </a:lnTo>
                  <a:lnTo>
                    <a:pt x="57088" y="1370124"/>
                  </a:lnTo>
                  <a:lnTo>
                    <a:pt x="43952" y="1322094"/>
                  </a:lnTo>
                  <a:cubicBezTo>
                    <a:pt x="16203" y="1198183"/>
                    <a:pt x="0" y="1048806"/>
                    <a:pt x="0" y="888013"/>
                  </a:cubicBezTo>
                  <a:cubicBezTo>
                    <a:pt x="0" y="673622"/>
                    <a:pt x="28806" y="479527"/>
                    <a:pt x="75378" y="339030"/>
                  </a:cubicBezTo>
                  <a:lnTo>
                    <a:pt x="96660" y="286060"/>
                  </a:lnTo>
                  <a:lnTo>
                    <a:pt x="96539" y="212680"/>
                  </a:lnTo>
                  <a:cubicBezTo>
                    <a:pt x="97680" y="124908"/>
                    <a:pt x="104626" y="50643"/>
                    <a:pt x="134788" y="30403"/>
                  </a:cubicBezTo>
                  <a:cubicBezTo>
                    <a:pt x="139815" y="27030"/>
                    <a:pt x="146182" y="26029"/>
                    <a:pt x="153547" y="26887"/>
                  </a:cubicBezTo>
                  <a:cubicBezTo>
                    <a:pt x="205101" y="32892"/>
                    <a:pt x="305577" y="129953"/>
                    <a:pt x="337988" y="141528"/>
                  </a:cubicBezTo>
                  <a:lnTo>
                    <a:pt x="330014" y="146879"/>
                  </a:lnTo>
                  <a:lnTo>
                    <a:pt x="331095" y="147891"/>
                  </a:lnTo>
                  <a:lnTo>
                    <a:pt x="380329" y="131803"/>
                  </a:lnTo>
                  <a:cubicBezTo>
                    <a:pt x="431330" y="118816"/>
                    <a:pt x="487402" y="111635"/>
                    <a:pt x="546260" y="111635"/>
                  </a:cubicBezTo>
                  <a:cubicBezTo>
                    <a:pt x="605119" y="111635"/>
                    <a:pt x="661191" y="118816"/>
                    <a:pt x="712191" y="131803"/>
                  </a:cubicBezTo>
                  <a:lnTo>
                    <a:pt x="769130" y="150409"/>
                  </a:lnTo>
                  <a:lnTo>
                    <a:pt x="802197" y="100225"/>
                  </a:lnTo>
                  <a:cubicBezTo>
                    <a:pt x="837456" y="48299"/>
                    <a:pt x="871252" y="5720"/>
                    <a:pt x="899197" y="53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0154312-DCDA-4AD8-B82C-444E38E3AEB4}"/>
                </a:ext>
              </a:extLst>
            </p:cNvPr>
            <p:cNvGrpSpPr/>
            <p:nvPr/>
          </p:nvGrpSpPr>
          <p:grpSpPr>
            <a:xfrm>
              <a:off x="3453082" y="3031330"/>
              <a:ext cx="214841" cy="155579"/>
              <a:chOff x="4545278" y="3077887"/>
              <a:chExt cx="214841" cy="124156"/>
            </a:xfrm>
          </p:grpSpPr>
          <p:sp>
            <p:nvSpPr>
              <p:cNvPr id="34" name="타원 30">
                <a:extLst>
                  <a:ext uri="{FF2B5EF4-FFF2-40B4-BE49-F238E27FC236}">
                    <a16:creationId xmlns:a16="http://schemas.microsoft.com/office/drawing/2014/main" id="{59676E44-DD6F-4CE5-AF88-BE4816009B3D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 33">
                <a:extLst>
                  <a:ext uri="{FF2B5EF4-FFF2-40B4-BE49-F238E27FC236}">
                    <a16:creationId xmlns:a16="http://schemas.microsoft.com/office/drawing/2014/main" id="{7C2097BA-06F5-4ECC-9EA8-765C5D135F31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F164171-5339-4164-8ED3-4883D51582D5}"/>
                </a:ext>
              </a:extLst>
            </p:cNvPr>
            <p:cNvGrpSpPr/>
            <p:nvPr/>
          </p:nvGrpSpPr>
          <p:grpSpPr>
            <a:xfrm rot="10800000">
              <a:off x="3850104" y="3031330"/>
              <a:ext cx="214841" cy="155579"/>
              <a:chOff x="4545278" y="3077887"/>
              <a:chExt cx="214841" cy="124156"/>
            </a:xfrm>
          </p:grpSpPr>
          <p:sp>
            <p:nvSpPr>
              <p:cNvPr id="32" name="타원 30">
                <a:extLst>
                  <a:ext uri="{FF2B5EF4-FFF2-40B4-BE49-F238E27FC236}">
                    <a16:creationId xmlns:a16="http://schemas.microsoft.com/office/drawing/2014/main" id="{184E8A49-14BB-429B-ADA8-4FA1821F7224}"/>
                  </a:ext>
                </a:extLst>
              </p:cNvPr>
              <p:cNvSpPr/>
              <p:nvPr/>
            </p:nvSpPr>
            <p:spPr>
              <a:xfrm rot="10800000">
                <a:off x="4545278" y="3093020"/>
                <a:ext cx="214841" cy="93888"/>
              </a:xfrm>
              <a:custGeom>
                <a:avLst/>
                <a:gdLst>
                  <a:gd name="connsiteX0" fmla="*/ 0 w 268816"/>
                  <a:gd name="connsiteY0" fmla="*/ 58738 h 117475"/>
                  <a:gd name="connsiteX1" fmla="*/ 134408 w 268816"/>
                  <a:gd name="connsiteY1" fmla="*/ 0 h 117475"/>
                  <a:gd name="connsiteX2" fmla="*/ 268816 w 268816"/>
                  <a:gd name="connsiteY2" fmla="*/ 58738 h 117475"/>
                  <a:gd name="connsiteX3" fmla="*/ 134408 w 268816"/>
                  <a:gd name="connsiteY3" fmla="*/ 117476 h 117475"/>
                  <a:gd name="connsiteX4" fmla="*/ 0 w 268816"/>
                  <a:gd name="connsiteY4" fmla="*/ 58738 h 117475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6206 w 275022"/>
                  <a:gd name="connsiteY0" fmla="*/ 58738 h 117476"/>
                  <a:gd name="connsiteX1" fmla="*/ 140614 w 275022"/>
                  <a:gd name="connsiteY1" fmla="*/ 0 h 117476"/>
                  <a:gd name="connsiteX2" fmla="*/ 275022 w 275022"/>
                  <a:gd name="connsiteY2" fmla="*/ 58738 h 117476"/>
                  <a:gd name="connsiteX3" fmla="*/ 140614 w 275022"/>
                  <a:gd name="connsiteY3" fmla="*/ 117476 h 117476"/>
                  <a:gd name="connsiteX4" fmla="*/ 6206 w 275022"/>
                  <a:gd name="connsiteY4" fmla="*/ 58738 h 117476"/>
                  <a:gd name="connsiteX0" fmla="*/ 66 w 268882"/>
                  <a:gd name="connsiteY0" fmla="*/ 58738 h 117476"/>
                  <a:gd name="connsiteX1" fmla="*/ 134474 w 268882"/>
                  <a:gd name="connsiteY1" fmla="*/ 0 h 117476"/>
                  <a:gd name="connsiteX2" fmla="*/ 268882 w 268882"/>
                  <a:gd name="connsiteY2" fmla="*/ 58738 h 117476"/>
                  <a:gd name="connsiteX3" fmla="*/ 134474 w 268882"/>
                  <a:gd name="connsiteY3" fmla="*/ 117476 h 117476"/>
                  <a:gd name="connsiteX4" fmla="*/ 66 w 268882"/>
                  <a:gd name="connsiteY4" fmla="*/ 58738 h 117476"/>
                  <a:gd name="connsiteX0" fmla="*/ 4789 w 273605"/>
                  <a:gd name="connsiteY0" fmla="*/ 58738 h 117476"/>
                  <a:gd name="connsiteX1" fmla="*/ 139197 w 273605"/>
                  <a:gd name="connsiteY1" fmla="*/ 0 h 117476"/>
                  <a:gd name="connsiteX2" fmla="*/ 273605 w 273605"/>
                  <a:gd name="connsiteY2" fmla="*/ 58738 h 117476"/>
                  <a:gd name="connsiteX3" fmla="*/ 139197 w 273605"/>
                  <a:gd name="connsiteY3" fmla="*/ 117476 h 117476"/>
                  <a:gd name="connsiteX4" fmla="*/ 4789 w 273605"/>
                  <a:gd name="connsiteY4" fmla="*/ 58738 h 117476"/>
                  <a:gd name="connsiteX0" fmla="*/ 2872 w 271688"/>
                  <a:gd name="connsiteY0" fmla="*/ 58738 h 117476"/>
                  <a:gd name="connsiteX1" fmla="*/ 137280 w 271688"/>
                  <a:gd name="connsiteY1" fmla="*/ 0 h 117476"/>
                  <a:gd name="connsiteX2" fmla="*/ 271688 w 271688"/>
                  <a:gd name="connsiteY2" fmla="*/ 58738 h 117476"/>
                  <a:gd name="connsiteX3" fmla="*/ 137280 w 271688"/>
                  <a:gd name="connsiteY3" fmla="*/ 117476 h 117476"/>
                  <a:gd name="connsiteX4" fmla="*/ 2872 w 271688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3478 w 272294"/>
                  <a:gd name="connsiteY0" fmla="*/ 58738 h 117476"/>
                  <a:gd name="connsiteX1" fmla="*/ 137886 w 272294"/>
                  <a:gd name="connsiteY1" fmla="*/ 0 h 117476"/>
                  <a:gd name="connsiteX2" fmla="*/ 272294 w 272294"/>
                  <a:gd name="connsiteY2" fmla="*/ 58738 h 117476"/>
                  <a:gd name="connsiteX3" fmla="*/ 137886 w 272294"/>
                  <a:gd name="connsiteY3" fmla="*/ 117476 h 117476"/>
                  <a:gd name="connsiteX4" fmla="*/ 3478 w 272294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53 w 268869"/>
                  <a:gd name="connsiteY0" fmla="*/ 58738 h 117476"/>
                  <a:gd name="connsiteX1" fmla="*/ 134461 w 268869"/>
                  <a:gd name="connsiteY1" fmla="*/ 0 h 117476"/>
                  <a:gd name="connsiteX2" fmla="*/ 268869 w 268869"/>
                  <a:gd name="connsiteY2" fmla="*/ 58738 h 117476"/>
                  <a:gd name="connsiteX3" fmla="*/ 134461 w 268869"/>
                  <a:gd name="connsiteY3" fmla="*/ 117476 h 117476"/>
                  <a:gd name="connsiteX4" fmla="*/ 53 w 268869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  <a:gd name="connsiteX0" fmla="*/ 0 w 268816"/>
                  <a:gd name="connsiteY0" fmla="*/ 58738 h 117476"/>
                  <a:gd name="connsiteX1" fmla="*/ 134408 w 268816"/>
                  <a:gd name="connsiteY1" fmla="*/ 0 h 117476"/>
                  <a:gd name="connsiteX2" fmla="*/ 268816 w 268816"/>
                  <a:gd name="connsiteY2" fmla="*/ 58738 h 117476"/>
                  <a:gd name="connsiteX3" fmla="*/ 134408 w 268816"/>
                  <a:gd name="connsiteY3" fmla="*/ 117476 h 117476"/>
                  <a:gd name="connsiteX4" fmla="*/ 0 w 268816"/>
                  <a:gd name="connsiteY4" fmla="*/ 58738 h 11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16" h="117476">
                    <a:moveTo>
                      <a:pt x="0" y="58738"/>
                    </a:moveTo>
                    <a:cubicBezTo>
                      <a:pt x="21694" y="35177"/>
                      <a:pt x="60177" y="0"/>
                      <a:pt x="134408" y="0"/>
                    </a:cubicBezTo>
                    <a:cubicBezTo>
                      <a:pt x="208639" y="0"/>
                      <a:pt x="240241" y="23123"/>
                      <a:pt x="268816" y="58738"/>
                    </a:cubicBezTo>
                    <a:cubicBezTo>
                      <a:pt x="230911" y="93375"/>
                      <a:pt x="208639" y="117476"/>
                      <a:pt x="134408" y="117476"/>
                    </a:cubicBezTo>
                    <a:cubicBezTo>
                      <a:pt x="60177" y="117476"/>
                      <a:pt x="35720" y="100702"/>
                      <a:pt x="0" y="58738"/>
                    </a:cubicBezTo>
                    <a:close/>
                  </a:path>
                </a:pathLst>
              </a:custGeom>
              <a:solidFill>
                <a:srgbClr val="F9FA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 40">
                <a:extLst>
                  <a:ext uri="{FF2B5EF4-FFF2-40B4-BE49-F238E27FC236}">
                    <a16:creationId xmlns:a16="http://schemas.microsoft.com/office/drawing/2014/main" id="{1E8BACE3-1E7B-4459-BAE6-57E82533A4D6}"/>
                  </a:ext>
                </a:extLst>
              </p:cNvPr>
              <p:cNvSpPr/>
              <p:nvPr/>
            </p:nvSpPr>
            <p:spPr>
              <a:xfrm rot="5400000">
                <a:off x="4590619" y="3107561"/>
                <a:ext cx="124156" cy="64807"/>
              </a:xfrm>
              <a:custGeom>
                <a:avLst/>
                <a:gdLst>
                  <a:gd name="connsiteX0" fmla="*/ 158279 w 316559"/>
                  <a:gd name="connsiteY0" fmla="*/ 0 h 114300"/>
                  <a:gd name="connsiteX1" fmla="*/ 290457 w 316559"/>
                  <a:gd name="connsiteY1" fmla="*/ 33478 h 114300"/>
                  <a:gd name="connsiteX2" fmla="*/ 316559 w 316559"/>
                  <a:gd name="connsiteY2" fmla="*/ 57150 h 114300"/>
                  <a:gd name="connsiteX3" fmla="*/ 290457 w 316559"/>
                  <a:gd name="connsiteY3" fmla="*/ 80822 h 114300"/>
                  <a:gd name="connsiteX4" fmla="*/ 158279 w 316559"/>
                  <a:gd name="connsiteY4" fmla="*/ 114300 h 114300"/>
                  <a:gd name="connsiteX5" fmla="*/ 26101 w 316559"/>
                  <a:gd name="connsiteY5" fmla="*/ 80822 h 114300"/>
                  <a:gd name="connsiteX6" fmla="*/ 0 w 316559"/>
                  <a:gd name="connsiteY6" fmla="*/ 57150 h 114300"/>
                  <a:gd name="connsiteX7" fmla="*/ 26101 w 316559"/>
                  <a:gd name="connsiteY7" fmla="*/ 33478 h 114300"/>
                  <a:gd name="connsiteX8" fmla="*/ 158279 w 316559"/>
                  <a:gd name="connsiteY8" fmla="*/ 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559" h="114300">
                    <a:moveTo>
                      <a:pt x="158279" y="0"/>
                    </a:moveTo>
                    <a:cubicBezTo>
                      <a:pt x="209898" y="0"/>
                      <a:pt x="256630" y="12794"/>
                      <a:pt x="290457" y="33478"/>
                    </a:cubicBezTo>
                    <a:lnTo>
                      <a:pt x="316559" y="57150"/>
                    </a:lnTo>
                    <a:lnTo>
                      <a:pt x="290457" y="80822"/>
                    </a:lnTo>
                    <a:cubicBezTo>
                      <a:pt x="256630" y="101507"/>
                      <a:pt x="209898" y="114300"/>
                      <a:pt x="158279" y="114300"/>
                    </a:cubicBezTo>
                    <a:cubicBezTo>
                      <a:pt x="106661" y="114300"/>
                      <a:pt x="59929" y="101507"/>
                      <a:pt x="26101" y="80822"/>
                    </a:cubicBezTo>
                    <a:lnTo>
                      <a:pt x="0" y="57150"/>
                    </a:lnTo>
                    <a:lnTo>
                      <a:pt x="26101" y="33478"/>
                    </a:lnTo>
                    <a:cubicBezTo>
                      <a:pt x="59929" y="12794"/>
                      <a:pt x="106661" y="0"/>
                      <a:pt x="158279" y="0"/>
                    </a:cubicBezTo>
                    <a:close/>
                  </a:path>
                </a:pathLst>
              </a:custGeom>
              <a:solidFill>
                <a:srgbClr val="0202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717CEB5-88FC-4C06-8C42-10D73F8138F8}"/>
                </a:ext>
              </a:extLst>
            </p:cNvPr>
            <p:cNvGrpSpPr/>
            <p:nvPr/>
          </p:nvGrpSpPr>
          <p:grpSpPr>
            <a:xfrm>
              <a:off x="3131744" y="3076575"/>
              <a:ext cx="1212057" cy="192881"/>
              <a:chOff x="5364956" y="3076575"/>
              <a:chExt cx="1212057" cy="192881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D7DBB675-634A-463B-B020-FBD020B41D47}"/>
                  </a:ext>
                </a:extLst>
              </p:cNvPr>
              <p:cNvCxnSpPr/>
              <p:nvPr/>
            </p:nvCxnSpPr>
            <p:spPr>
              <a:xfrm>
                <a:off x="5379244" y="3076575"/>
                <a:ext cx="169069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C789B441-BFDB-476B-A3D1-44C4AD5B5554}"/>
                  </a:ext>
                </a:extLst>
              </p:cNvPr>
              <p:cNvCxnSpPr/>
              <p:nvPr/>
            </p:nvCxnSpPr>
            <p:spPr>
              <a:xfrm>
                <a:off x="5364956" y="3186908"/>
                <a:ext cx="1690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2F275A1-EEF8-444B-AFE1-2E53ACD80A24}"/>
                  </a:ext>
                </a:extLst>
              </p:cNvPr>
              <p:cNvCxnSpPr/>
              <p:nvPr/>
            </p:nvCxnSpPr>
            <p:spPr>
              <a:xfrm flipV="1">
                <a:off x="5379244" y="3252788"/>
                <a:ext cx="102394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87BE817D-9C92-490D-9481-4ED7BBD397CD}"/>
                  </a:ext>
                </a:extLst>
              </p:cNvPr>
              <p:cNvCxnSpPr/>
              <p:nvPr/>
            </p:nvCxnSpPr>
            <p:spPr>
              <a:xfrm flipV="1">
                <a:off x="6412706" y="3076575"/>
                <a:ext cx="161925" cy="64294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2E32F63E-F030-4814-9F46-1EE906A67C37}"/>
                  </a:ext>
                </a:extLst>
              </p:cNvPr>
              <p:cNvCxnSpPr/>
              <p:nvPr/>
            </p:nvCxnSpPr>
            <p:spPr>
              <a:xfrm>
                <a:off x="6446044" y="3186908"/>
                <a:ext cx="130969" cy="0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96F54394-33CF-4A1F-A2C2-16D2EB578468}"/>
                  </a:ext>
                </a:extLst>
              </p:cNvPr>
              <p:cNvCxnSpPr/>
              <p:nvPr/>
            </p:nvCxnSpPr>
            <p:spPr>
              <a:xfrm>
                <a:off x="6455569" y="3252788"/>
                <a:ext cx="119062" cy="16668"/>
              </a:xfrm>
              <a:prstGeom prst="line">
                <a:avLst/>
              </a:prstGeom>
              <a:ln w="12700">
                <a:solidFill>
                  <a:srgbClr val="02020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자유형 59">
              <a:extLst>
                <a:ext uri="{FF2B5EF4-FFF2-40B4-BE49-F238E27FC236}">
                  <a16:creationId xmlns:a16="http://schemas.microsoft.com/office/drawing/2014/main" id="{F166CE91-E1E7-4695-A47D-4766814C6CCB}"/>
                </a:ext>
              </a:extLst>
            </p:cNvPr>
            <p:cNvSpPr/>
            <p:nvPr/>
          </p:nvSpPr>
          <p:spPr>
            <a:xfrm>
              <a:off x="4179494" y="3957636"/>
              <a:ext cx="598934" cy="360520"/>
            </a:xfrm>
            <a:custGeom>
              <a:avLst/>
              <a:gdLst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38780 w 633185"/>
                <a:gd name="connsiteY2" fmla="*/ 376238 h 376238"/>
                <a:gd name="connsiteX3" fmla="*/ 463464 w 633185"/>
                <a:gd name="connsiteY3" fmla="*/ 338724 h 376238"/>
                <a:gd name="connsiteX4" fmla="*/ 469014 w 633185"/>
                <a:gd name="connsiteY4" fmla="*/ 267052 h 376238"/>
                <a:gd name="connsiteX5" fmla="*/ 269543 w 633185"/>
                <a:gd name="connsiteY5" fmla="*/ 146442 h 376238"/>
                <a:gd name="connsiteX6" fmla="*/ 162566 w 633185"/>
                <a:gd name="connsiteY6" fmla="*/ 156911 h 376238"/>
                <a:gd name="connsiteX7" fmla="*/ 61815 w 633185"/>
                <a:gd name="connsiteY7" fmla="*/ 194367 h 376238"/>
                <a:gd name="connsiteX8" fmla="*/ 0 w 633185"/>
                <a:gd name="connsiteY8" fmla="*/ 240015 h 376238"/>
                <a:gd name="connsiteX9" fmla="*/ 18876 w 633185"/>
                <a:gd name="connsiteY9" fmla="*/ 153528 h 376238"/>
                <a:gd name="connsiteX10" fmla="*/ 26847 w 633185"/>
                <a:gd name="connsiteY10" fmla="*/ 66133 h 376238"/>
                <a:gd name="connsiteX11" fmla="*/ 26498 w 633185"/>
                <a:gd name="connsiteY11" fmla="*/ 57414 h 376238"/>
                <a:gd name="connsiteX12" fmla="*/ 80725 w 633185"/>
                <a:gd name="connsiteY12" fmla="*/ 29567 h 376238"/>
                <a:gd name="connsiteX13" fmla="*/ 235516 w 633185"/>
                <a:gd name="connsiteY13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463464 w 633185"/>
                <a:gd name="connsiteY2" fmla="*/ 33872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69014 w 633185"/>
                <a:gd name="connsiteY3" fmla="*/ 267052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3185"/>
                <a:gd name="connsiteY0" fmla="*/ 0 h 376238"/>
                <a:gd name="connsiteX1" fmla="*/ 633185 w 633185"/>
                <a:gd name="connsiteY1" fmla="*/ 376238 h 376238"/>
                <a:gd name="connsiteX2" fmla="*/ 527758 w 633185"/>
                <a:gd name="connsiteY2" fmla="*/ 357774 h 376238"/>
                <a:gd name="connsiteX3" fmla="*/ 478539 w 633185"/>
                <a:gd name="connsiteY3" fmla="*/ 255146 h 376238"/>
                <a:gd name="connsiteX4" fmla="*/ 269543 w 633185"/>
                <a:gd name="connsiteY4" fmla="*/ 146442 h 376238"/>
                <a:gd name="connsiteX5" fmla="*/ 162566 w 633185"/>
                <a:gd name="connsiteY5" fmla="*/ 156911 h 376238"/>
                <a:gd name="connsiteX6" fmla="*/ 61815 w 633185"/>
                <a:gd name="connsiteY6" fmla="*/ 194367 h 376238"/>
                <a:gd name="connsiteX7" fmla="*/ 0 w 633185"/>
                <a:gd name="connsiteY7" fmla="*/ 240015 h 376238"/>
                <a:gd name="connsiteX8" fmla="*/ 18876 w 633185"/>
                <a:gd name="connsiteY8" fmla="*/ 153528 h 376238"/>
                <a:gd name="connsiteX9" fmla="*/ 26847 w 633185"/>
                <a:gd name="connsiteY9" fmla="*/ 66133 h 376238"/>
                <a:gd name="connsiteX10" fmla="*/ 26498 w 633185"/>
                <a:gd name="connsiteY10" fmla="*/ 57414 h 376238"/>
                <a:gd name="connsiteX11" fmla="*/ 80725 w 633185"/>
                <a:gd name="connsiteY11" fmla="*/ 29567 h 376238"/>
                <a:gd name="connsiteX12" fmla="*/ 235516 w 633185"/>
                <a:gd name="connsiteY12" fmla="*/ 0 h 376238"/>
                <a:gd name="connsiteX0" fmla="*/ 235516 w 637005"/>
                <a:gd name="connsiteY0" fmla="*/ 0 h 376311"/>
                <a:gd name="connsiteX1" fmla="*/ 633185 w 637005"/>
                <a:gd name="connsiteY1" fmla="*/ 376238 h 376311"/>
                <a:gd name="connsiteX2" fmla="*/ 527758 w 637005"/>
                <a:gd name="connsiteY2" fmla="*/ 357774 h 376311"/>
                <a:gd name="connsiteX3" fmla="*/ 478539 w 637005"/>
                <a:gd name="connsiteY3" fmla="*/ 255146 h 376311"/>
                <a:gd name="connsiteX4" fmla="*/ 269543 w 637005"/>
                <a:gd name="connsiteY4" fmla="*/ 146442 h 376311"/>
                <a:gd name="connsiteX5" fmla="*/ 162566 w 637005"/>
                <a:gd name="connsiteY5" fmla="*/ 156911 h 376311"/>
                <a:gd name="connsiteX6" fmla="*/ 61815 w 637005"/>
                <a:gd name="connsiteY6" fmla="*/ 194367 h 376311"/>
                <a:gd name="connsiteX7" fmla="*/ 0 w 637005"/>
                <a:gd name="connsiteY7" fmla="*/ 240015 h 376311"/>
                <a:gd name="connsiteX8" fmla="*/ 18876 w 637005"/>
                <a:gd name="connsiteY8" fmla="*/ 153528 h 376311"/>
                <a:gd name="connsiteX9" fmla="*/ 26847 w 637005"/>
                <a:gd name="connsiteY9" fmla="*/ 66133 h 376311"/>
                <a:gd name="connsiteX10" fmla="*/ 26498 w 637005"/>
                <a:gd name="connsiteY10" fmla="*/ 57414 h 376311"/>
                <a:gd name="connsiteX11" fmla="*/ 80725 w 637005"/>
                <a:gd name="connsiteY11" fmla="*/ 29567 h 376311"/>
                <a:gd name="connsiteX12" fmla="*/ 235516 w 637005"/>
                <a:gd name="connsiteY12" fmla="*/ 0 h 376311"/>
                <a:gd name="connsiteX0" fmla="*/ 235516 w 643158"/>
                <a:gd name="connsiteY0" fmla="*/ 0 h 493856"/>
                <a:gd name="connsiteX1" fmla="*/ 633185 w 643158"/>
                <a:gd name="connsiteY1" fmla="*/ 376238 h 493856"/>
                <a:gd name="connsiteX2" fmla="*/ 527758 w 643158"/>
                <a:gd name="connsiteY2" fmla="*/ 357774 h 493856"/>
                <a:gd name="connsiteX3" fmla="*/ 478539 w 643158"/>
                <a:gd name="connsiteY3" fmla="*/ 255146 h 493856"/>
                <a:gd name="connsiteX4" fmla="*/ 269543 w 643158"/>
                <a:gd name="connsiteY4" fmla="*/ 146442 h 493856"/>
                <a:gd name="connsiteX5" fmla="*/ 162566 w 643158"/>
                <a:gd name="connsiteY5" fmla="*/ 156911 h 493856"/>
                <a:gd name="connsiteX6" fmla="*/ 61815 w 643158"/>
                <a:gd name="connsiteY6" fmla="*/ 194367 h 493856"/>
                <a:gd name="connsiteX7" fmla="*/ 0 w 643158"/>
                <a:gd name="connsiteY7" fmla="*/ 240015 h 493856"/>
                <a:gd name="connsiteX8" fmla="*/ 18876 w 643158"/>
                <a:gd name="connsiteY8" fmla="*/ 153528 h 493856"/>
                <a:gd name="connsiteX9" fmla="*/ 26847 w 643158"/>
                <a:gd name="connsiteY9" fmla="*/ 66133 h 493856"/>
                <a:gd name="connsiteX10" fmla="*/ 26498 w 643158"/>
                <a:gd name="connsiteY10" fmla="*/ 57414 h 493856"/>
                <a:gd name="connsiteX11" fmla="*/ 80725 w 643158"/>
                <a:gd name="connsiteY11" fmla="*/ 29567 h 493856"/>
                <a:gd name="connsiteX12" fmla="*/ 235516 w 643158"/>
                <a:gd name="connsiteY12" fmla="*/ 0 h 493856"/>
                <a:gd name="connsiteX0" fmla="*/ 235516 w 638850"/>
                <a:gd name="connsiteY0" fmla="*/ 0 h 397102"/>
                <a:gd name="connsiteX1" fmla="*/ 633185 w 638850"/>
                <a:gd name="connsiteY1" fmla="*/ 376238 h 397102"/>
                <a:gd name="connsiteX2" fmla="*/ 470608 w 638850"/>
                <a:gd name="connsiteY2" fmla="*/ 338724 h 397102"/>
                <a:gd name="connsiteX3" fmla="*/ 478539 w 638850"/>
                <a:gd name="connsiteY3" fmla="*/ 255146 h 397102"/>
                <a:gd name="connsiteX4" fmla="*/ 269543 w 638850"/>
                <a:gd name="connsiteY4" fmla="*/ 146442 h 397102"/>
                <a:gd name="connsiteX5" fmla="*/ 162566 w 638850"/>
                <a:gd name="connsiteY5" fmla="*/ 156911 h 397102"/>
                <a:gd name="connsiteX6" fmla="*/ 61815 w 638850"/>
                <a:gd name="connsiteY6" fmla="*/ 194367 h 397102"/>
                <a:gd name="connsiteX7" fmla="*/ 0 w 638850"/>
                <a:gd name="connsiteY7" fmla="*/ 240015 h 397102"/>
                <a:gd name="connsiteX8" fmla="*/ 18876 w 638850"/>
                <a:gd name="connsiteY8" fmla="*/ 153528 h 397102"/>
                <a:gd name="connsiteX9" fmla="*/ 26847 w 638850"/>
                <a:gd name="connsiteY9" fmla="*/ 66133 h 397102"/>
                <a:gd name="connsiteX10" fmla="*/ 26498 w 638850"/>
                <a:gd name="connsiteY10" fmla="*/ 57414 h 397102"/>
                <a:gd name="connsiteX11" fmla="*/ 80725 w 638850"/>
                <a:gd name="connsiteY11" fmla="*/ 29567 h 397102"/>
                <a:gd name="connsiteX12" fmla="*/ 235516 w 638850"/>
                <a:gd name="connsiteY12" fmla="*/ 0 h 397102"/>
                <a:gd name="connsiteX0" fmla="*/ 235516 w 638124"/>
                <a:gd name="connsiteY0" fmla="*/ 0 h 422080"/>
                <a:gd name="connsiteX1" fmla="*/ 633185 w 638124"/>
                <a:gd name="connsiteY1" fmla="*/ 376238 h 422080"/>
                <a:gd name="connsiteX2" fmla="*/ 470608 w 638124"/>
                <a:gd name="connsiteY2" fmla="*/ 338724 h 422080"/>
                <a:gd name="connsiteX3" fmla="*/ 478539 w 638124"/>
                <a:gd name="connsiteY3" fmla="*/ 255146 h 422080"/>
                <a:gd name="connsiteX4" fmla="*/ 269543 w 638124"/>
                <a:gd name="connsiteY4" fmla="*/ 146442 h 422080"/>
                <a:gd name="connsiteX5" fmla="*/ 162566 w 638124"/>
                <a:gd name="connsiteY5" fmla="*/ 156911 h 422080"/>
                <a:gd name="connsiteX6" fmla="*/ 61815 w 638124"/>
                <a:gd name="connsiteY6" fmla="*/ 194367 h 422080"/>
                <a:gd name="connsiteX7" fmla="*/ 0 w 638124"/>
                <a:gd name="connsiteY7" fmla="*/ 240015 h 422080"/>
                <a:gd name="connsiteX8" fmla="*/ 18876 w 638124"/>
                <a:gd name="connsiteY8" fmla="*/ 153528 h 422080"/>
                <a:gd name="connsiteX9" fmla="*/ 26847 w 638124"/>
                <a:gd name="connsiteY9" fmla="*/ 66133 h 422080"/>
                <a:gd name="connsiteX10" fmla="*/ 26498 w 638124"/>
                <a:gd name="connsiteY10" fmla="*/ 57414 h 422080"/>
                <a:gd name="connsiteX11" fmla="*/ 80725 w 638124"/>
                <a:gd name="connsiteY11" fmla="*/ 29567 h 422080"/>
                <a:gd name="connsiteX12" fmla="*/ 235516 w 638124"/>
                <a:gd name="connsiteY12" fmla="*/ 0 h 422080"/>
                <a:gd name="connsiteX0" fmla="*/ 235516 w 633198"/>
                <a:gd name="connsiteY0" fmla="*/ 0 h 417032"/>
                <a:gd name="connsiteX1" fmla="*/ 478402 w 633198"/>
                <a:gd name="connsiteY1" fmla="*/ 78582 h 417032"/>
                <a:gd name="connsiteX2" fmla="*/ 633185 w 633198"/>
                <a:gd name="connsiteY2" fmla="*/ 376238 h 417032"/>
                <a:gd name="connsiteX3" fmla="*/ 470608 w 633198"/>
                <a:gd name="connsiteY3" fmla="*/ 338724 h 417032"/>
                <a:gd name="connsiteX4" fmla="*/ 478539 w 633198"/>
                <a:gd name="connsiteY4" fmla="*/ 255146 h 417032"/>
                <a:gd name="connsiteX5" fmla="*/ 269543 w 633198"/>
                <a:gd name="connsiteY5" fmla="*/ 146442 h 417032"/>
                <a:gd name="connsiteX6" fmla="*/ 162566 w 633198"/>
                <a:gd name="connsiteY6" fmla="*/ 156911 h 417032"/>
                <a:gd name="connsiteX7" fmla="*/ 61815 w 633198"/>
                <a:gd name="connsiteY7" fmla="*/ 194367 h 417032"/>
                <a:gd name="connsiteX8" fmla="*/ 0 w 633198"/>
                <a:gd name="connsiteY8" fmla="*/ 240015 h 417032"/>
                <a:gd name="connsiteX9" fmla="*/ 18876 w 633198"/>
                <a:gd name="connsiteY9" fmla="*/ 153528 h 417032"/>
                <a:gd name="connsiteX10" fmla="*/ 26847 w 633198"/>
                <a:gd name="connsiteY10" fmla="*/ 66133 h 417032"/>
                <a:gd name="connsiteX11" fmla="*/ 26498 w 633198"/>
                <a:gd name="connsiteY11" fmla="*/ 57414 h 417032"/>
                <a:gd name="connsiteX12" fmla="*/ 80725 w 633198"/>
                <a:gd name="connsiteY12" fmla="*/ 29567 h 417032"/>
                <a:gd name="connsiteX13" fmla="*/ 235516 w 633198"/>
                <a:gd name="connsiteY13" fmla="*/ 0 h 417032"/>
                <a:gd name="connsiteX0" fmla="*/ 235516 w 609390"/>
                <a:gd name="connsiteY0" fmla="*/ 0 h 338751"/>
                <a:gd name="connsiteX1" fmla="*/ 478402 w 609390"/>
                <a:gd name="connsiteY1" fmla="*/ 78582 h 338751"/>
                <a:gd name="connsiteX2" fmla="*/ 609372 w 609390"/>
                <a:gd name="connsiteY2" fmla="*/ 261938 h 338751"/>
                <a:gd name="connsiteX3" fmla="*/ 470608 w 609390"/>
                <a:gd name="connsiteY3" fmla="*/ 338724 h 338751"/>
                <a:gd name="connsiteX4" fmla="*/ 478539 w 609390"/>
                <a:gd name="connsiteY4" fmla="*/ 255146 h 338751"/>
                <a:gd name="connsiteX5" fmla="*/ 269543 w 609390"/>
                <a:gd name="connsiteY5" fmla="*/ 146442 h 338751"/>
                <a:gd name="connsiteX6" fmla="*/ 162566 w 609390"/>
                <a:gd name="connsiteY6" fmla="*/ 156911 h 338751"/>
                <a:gd name="connsiteX7" fmla="*/ 61815 w 609390"/>
                <a:gd name="connsiteY7" fmla="*/ 194367 h 338751"/>
                <a:gd name="connsiteX8" fmla="*/ 0 w 609390"/>
                <a:gd name="connsiteY8" fmla="*/ 240015 h 338751"/>
                <a:gd name="connsiteX9" fmla="*/ 18876 w 609390"/>
                <a:gd name="connsiteY9" fmla="*/ 153528 h 338751"/>
                <a:gd name="connsiteX10" fmla="*/ 26847 w 609390"/>
                <a:gd name="connsiteY10" fmla="*/ 66133 h 338751"/>
                <a:gd name="connsiteX11" fmla="*/ 26498 w 609390"/>
                <a:gd name="connsiteY11" fmla="*/ 57414 h 338751"/>
                <a:gd name="connsiteX12" fmla="*/ 80725 w 609390"/>
                <a:gd name="connsiteY12" fmla="*/ 29567 h 338751"/>
                <a:gd name="connsiteX13" fmla="*/ 235516 w 609390"/>
                <a:gd name="connsiteY13" fmla="*/ 0 h 338751"/>
                <a:gd name="connsiteX0" fmla="*/ 235516 w 610446"/>
                <a:gd name="connsiteY0" fmla="*/ 0 h 367315"/>
                <a:gd name="connsiteX1" fmla="*/ 478402 w 610446"/>
                <a:gd name="connsiteY1" fmla="*/ 78582 h 367315"/>
                <a:gd name="connsiteX2" fmla="*/ 609372 w 610446"/>
                <a:gd name="connsiteY2" fmla="*/ 261938 h 367315"/>
                <a:gd name="connsiteX3" fmla="*/ 537283 w 610446"/>
                <a:gd name="connsiteY3" fmla="*/ 367299 h 367315"/>
                <a:gd name="connsiteX4" fmla="*/ 478539 w 610446"/>
                <a:gd name="connsiteY4" fmla="*/ 255146 h 367315"/>
                <a:gd name="connsiteX5" fmla="*/ 269543 w 610446"/>
                <a:gd name="connsiteY5" fmla="*/ 146442 h 367315"/>
                <a:gd name="connsiteX6" fmla="*/ 162566 w 610446"/>
                <a:gd name="connsiteY6" fmla="*/ 156911 h 367315"/>
                <a:gd name="connsiteX7" fmla="*/ 61815 w 610446"/>
                <a:gd name="connsiteY7" fmla="*/ 194367 h 367315"/>
                <a:gd name="connsiteX8" fmla="*/ 0 w 610446"/>
                <a:gd name="connsiteY8" fmla="*/ 240015 h 367315"/>
                <a:gd name="connsiteX9" fmla="*/ 18876 w 610446"/>
                <a:gd name="connsiteY9" fmla="*/ 153528 h 367315"/>
                <a:gd name="connsiteX10" fmla="*/ 26847 w 610446"/>
                <a:gd name="connsiteY10" fmla="*/ 66133 h 367315"/>
                <a:gd name="connsiteX11" fmla="*/ 26498 w 610446"/>
                <a:gd name="connsiteY11" fmla="*/ 57414 h 367315"/>
                <a:gd name="connsiteX12" fmla="*/ 80725 w 610446"/>
                <a:gd name="connsiteY12" fmla="*/ 29567 h 367315"/>
                <a:gd name="connsiteX13" fmla="*/ 235516 w 610446"/>
                <a:gd name="connsiteY13" fmla="*/ 0 h 367315"/>
                <a:gd name="connsiteX0" fmla="*/ 235516 w 611159"/>
                <a:gd name="connsiteY0" fmla="*/ 0 h 368224"/>
                <a:gd name="connsiteX1" fmla="*/ 478402 w 611159"/>
                <a:gd name="connsiteY1" fmla="*/ 78582 h 368224"/>
                <a:gd name="connsiteX2" fmla="*/ 609372 w 611159"/>
                <a:gd name="connsiteY2" fmla="*/ 261938 h 368224"/>
                <a:gd name="connsiteX3" fmla="*/ 537283 w 611159"/>
                <a:gd name="connsiteY3" fmla="*/ 367299 h 368224"/>
                <a:gd name="connsiteX4" fmla="*/ 478539 w 611159"/>
                <a:gd name="connsiteY4" fmla="*/ 255146 h 368224"/>
                <a:gd name="connsiteX5" fmla="*/ 269543 w 611159"/>
                <a:gd name="connsiteY5" fmla="*/ 146442 h 368224"/>
                <a:gd name="connsiteX6" fmla="*/ 162566 w 611159"/>
                <a:gd name="connsiteY6" fmla="*/ 156911 h 368224"/>
                <a:gd name="connsiteX7" fmla="*/ 61815 w 611159"/>
                <a:gd name="connsiteY7" fmla="*/ 194367 h 368224"/>
                <a:gd name="connsiteX8" fmla="*/ 0 w 611159"/>
                <a:gd name="connsiteY8" fmla="*/ 240015 h 368224"/>
                <a:gd name="connsiteX9" fmla="*/ 18876 w 611159"/>
                <a:gd name="connsiteY9" fmla="*/ 153528 h 368224"/>
                <a:gd name="connsiteX10" fmla="*/ 26847 w 611159"/>
                <a:gd name="connsiteY10" fmla="*/ 66133 h 368224"/>
                <a:gd name="connsiteX11" fmla="*/ 26498 w 611159"/>
                <a:gd name="connsiteY11" fmla="*/ 57414 h 368224"/>
                <a:gd name="connsiteX12" fmla="*/ 80725 w 611159"/>
                <a:gd name="connsiteY12" fmla="*/ 29567 h 368224"/>
                <a:gd name="connsiteX13" fmla="*/ 235516 w 611159"/>
                <a:gd name="connsiteY13" fmla="*/ 0 h 368224"/>
                <a:gd name="connsiteX0" fmla="*/ 235516 w 610614"/>
                <a:gd name="connsiteY0" fmla="*/ 0 h 368344"/>
                <a:gd name="connsiteX1" fmla="*/ 478402 w 610614"/>
                <a:gd name="connsiteY1" fmla="*/ 78582 h 368344"/>
                <a:gd name="connsiteX2" fmla="*/ 609372 w 610614"/>
                <a:gd name="connsiteY2" fmla="*/ 261938 h 368344"/>
                <a:gd name="connsiteX3" fmla="*/ 537283 w 610614"/>
                <a:gd name="connsiteY3" fmla="*/ 367299 h 368344"/>
                <a:gd name="connsiteX4" fmla="*/ 421389 w 610614"/>
                <a:gd name="connsiteY4" fmla="*/ 200377 h 368344"/>
                <a:gd name="connsiteX5" fmla="*/ 269543 w 610614"/>
                <a:gd name="connsiteY5" fmla="*/ 146442 h 368344"/>
                <a:gd name="connsiteX6" fmla="*/ 162566 w 610614"/>
                <a:gd name="connsiteY6" fmla="*/ 156911 h 368344"/>
                <a:gd name="connsiteX7" fmla="*/ 61815 w 610614"/>
                <a:gd name="connsiteY7" fmla="*/ 194367 h 368344"/>
                <a:gd name="connsiteX8" fmla="*/ 0 w 610614"/>
                <a:gd name="connsiteY8" fmla="*/ 240015 h 368344"/>
                <a:gd name="connsiteX9" fmla="*/ 18876 w 610614"/>
                <a:gd name="connsiteY9" fmla="*/ 153528 h 368344"/>
                <a:gd name="connsiteX10" fmla="*/ 26847 w 610614"/>
                <a:gd name="connsiteY10" fmla="*/ 66133 h 368344"/>
                <a:gd name="connsiteX11" fmla="*/ 26498 w 610614"/>
                <a:gd name="connsiteY11" fmla="*/ 57414 h 368344"/>
                <a:gd name="connsiteX12" fmla="*/ 80725 w 610614"/>
                <a:gd name="connsiteY12" fmla="*/ 29567 h 368344"/>
                <a:gd name="connsiteX13" fmla="*/ 235516 w 610614"/>
                <a:gd name="connsiteY13" fmla="*/ 0 h 368344"/>
                <a:gd name="connsiteX0" fmla="*/ 235516 w 603610"/>
                <a:gd name="connsiteY0" fmla="*/ 0 h 368344"/>
                <a:gd name="connsiteX1" fmla="*/ 478402 w 603610"/>
                <a:gd name="connsiteY1" fmla="*/ 78582 h 368344"/>
                <a:gd name="connsiteX2" fmla="*/ 602228 w 603610"/>
                <a:gd name="connsiteY2" fmla="*/ 261938 h 368344"/>
                <a:gd name="connsiteX3" fmla="*/ 537283 w 603610"/>
                <a:gd name="connsiteY3" fmla="*/ 367299 h 368344"/>
                <a:gd name="connsiteX4" fmla="*/ 421389 w 603610"/>
                <a:gd name="connsiteY4" fmla="*/ 200377 h 368344"/>
                <a:gd name="connsiteX5" fmla="*/ 269543 w 603610"/>
                <a:gd name="connsiteY5" fmla="*/ 146442 h 368344"/>
                <a:gd name="connsiteX6" fmla="*/ 162566 w 603610"/>
                <a:gd name="connsiteY6" fmla="*/ 156911 h 368344"/>
                <a:gd name="connsiteX7" fmla="*/ 61815 w 603610"/>
                <a:gd name="connsiteY7" fmla="*/ 194367 h 368344"/>
                <a:gd name="connsiteX8" fmla="*/ 0 w 603610"/>
                <a:gd name="connsiteY8" fmla="*/ 240015 h 368344"/>
                <a:gd name="connsiteX9" fmla="*/ 18876 w 603610"/>
                <a:gd name="connsiteY9" fmla="*/ 153528 h 368344"/>
                <a:gd name="connsiteX10" fmla="*/ 26847 w 603610"/>
                <a:gd name="connsiteY10" fmla="*/ 66133 h 368344"/>
                <a:gd name="connsiteX11" fmla="*/ 26498 w 603610"/>
                <a:gd name="connsiteY11" fmla="*/ 57414 h 368344"/>
                <a:gd name="connsiteX12" fmla="*/ 80725 w 603610"/>
                <a:gd name="connsiteY12" fmla="*/ 29567 h 368344"/>
                <a:gd name="connsiteX13" fmla="*/ 235516 w 603610"/>
                <a:gd name="connsiteY13" fmla="*/ 0 h 368344"/>
                <a:gd name="connsiteX0" fmla="*/ 235516 w 602493"/>
                <a:gd name="connsiteY0" fmla="*/ 0 h 354249"/>
                <a:gd name="connsiteX1" fmla="*/ 478402 w 602493"/>
                <a:gd name="connsiteY1" fmla="*/ 78582 h 354249"/>
                <a:gd name="connsiteX2" fmla="*/ 602228 w 602493"/>
                <a:gd name="connsiteY2" fmla="*/ 261938 h 354249"/>
                <a:gd name="connsiteX3" fmla="*/ 508708 w 602493"/>
                <a:gd name="connsiteY3" fmla="*/ 353012 h 354249"/>
                <a:gd name="connsiteX4" fmla="*/ 421389 w 602493"/>
                <a:gd name="connsiteY4" fmla="*/ 200377 h 354249"/>
                <a:gd name="connsiteX5" fmla="*/ 269543 w 602493"/>
                <a:gd name="connsiteY5" fmla="*/ 146442 h 354249"/>
                <a:gd name="connsiteX6" fmla="*/ 162566 w 602493"/>
                <a:gd name="connsiteY6" fmla="*/ 156911 h 354249"/>
                <a:gd name="connsiteX7" fmla="*/ 61815 w 602493"/>
                <a:gd name="connsiteY7" fmla="*/ 194367 h 354249"/>
                <a:gd name="connsiteX8" fmla="*/ 0 w 602493"/>
                <a:gd name="connsiteY8" fmla="*/ 240015 h 354249"/>
                <a:gd name="connsiteX9" fmla="*/ 18876 w 602493"/>
                <a:gd name="connsiteY9" fmla="*/ 153528 h 354249"/>
                <a:gd name="connsiteX10" fmla="*/ 26847 w 602493"/>
                <a:gd name="connsiteY10" fmla="*/ 66133 h 354249"/>
                <a:gd name="connsiteX11" fmla="*/ 26498 w 602493"/>
                <a:gd name="connsiteY11" fmla="*/ 57414 h 354249"/>
                <a:gd name="connsiteX12" fmla="*/ 80725 w 602493"/>
                <a:gd name="connsiteY12" fmla="*/ 29567 h 354249"/>
                <a:gd name="connsiteX13" fmla="*/ 235516 w 602493"/>
                <a:gd name="connsiteY13" fmla="*/ 0 h 354249"/>
                <a:gd name="connsiteX0" fmla="*/ 235516 w 602601"/>
                <a:gd name="connsiteY0" fmla="*/ 0 h 359643"/>
                <a:gd name="connsiteX1" fmla="*/ 478402 w 602601"/>
                <a:gd name="connsiteY1" fmla="*/ 78582 h 359643"/>
                <a:gd name="connsiteX2" fmla="*/ 602228 w 602601"/>
                <a:gd name="connsiteY2" fmla="*/ 261938 h 359643"/>
                <a:gd name="connsiteX3" fmla="*/ 508708 w 602601"/>
                <a:gd name="connsiteY3" fmla="*/ 353012 h 359643"/>
                <a:gd name="connsiteX4" fmla="*/ 421389 w 602601"/>
                <a:gd name="connsiteY4" fmla="*/ 200377 h 359643"/>
                <a:gd name="connsiteX5" fmla="*/ 269543 w 602601"/>
                <a:gd name="connsiteY5" fmla="*/ 146442 h 359643"/>
                <a:gd name="connsiteX6" fmla="*/ 162566 w 602601"/>
                <a:gd name="connsiteY6" fmla="*/ 156911 h 359643"/>
                <a:gd name="connsiteX7" fmla="*/ 61815 w 602601"/>
                <a:gd name="connsiteY7" fmla="*/ 194367 h 359643"/>
                <a:gd name="connsiteX8" fmla="*/ 0 w 602601"/>
                <a:gd name="connsiteY8" fmla="*/ 240015 h 359643"/>
                <a:gd name="connsiteX9" fmla="*/ 18876 w 602601"/>
                <a:gd name="connsiteY9" fmla="*/ 153528 h 359643"/>
                <a:gd name="connsiteX10" fmla="*/ 26847 w 602601"/>
                <a:gd name="connsiteY10" fmla="*/ 66133 h 359643"/>
                <a:gd name="connsiteX11" fmla="*/ 26498 w 602601"/>
                <a:gd name="connsiteY11" fmla="*/ 57414 h 359643"/>
                <a:gd name="connsiteX12" fmla="*/ 80725 w 602601"/>
                <a:gd name="connsiteY12" fmla="*/ 29567 h 359643"/>
                <a:gd name="connsiteX13" fmla="*/ 235516 w 602601"/>
                <a:gd name="connsiteY13" fmla="*/ 0 h 359643"/>
                <a:gd name="connsiteX0" fmla="*/ 235516 w 602490"/>
                <a:gd name="connsiteY0" fmla="*/ 0 h 354332"/>
                <a:gd name="connsiteX1" fmla="*/ 478402 w 602490"/>
                <a:gd name="connsiteY1" fmla="*/ 78582 h 354332"/>
                <a:gd name="connsiteX2" fmla="*/ 602228 w 602490"/>
                <a:gd name="connsiteY2" fmla="*/ 261938 h 354332"/>
                <a:gd name="connsiteX3" fmla="*/ 508708 w 602490"/>
                <a:gd name="connsiteY3" fmla="*/ 353012 h 354332"/>
                <a:gd name="connsiteX4" fmla="*/ 426152 w 602490"/>
                <a:gd name="connsiteY4" fmla="*/ 197996 h 354332"/>
                <a:gd name="connsiteX5" fmla="*/ 269543 w 602490"/>
                <a:gd name="connsiteY5" fmla="*/ 146442 h 354332"/>
                <a:gd name="connsiteX6" fmla="*/ 162566 w 602490"/>
                <a:gd name="connsiteY6" fmla="*/ 156911 h 354332"/>
                <a:gd name="connsiteX7" fmla="*/ 61815 w 602490"/>
                <a:gd name="connsiteY7" fmla="*/ 194367 h 354332"/>
                <a:gd name="connsiteX8" fmla="*/ 0 w 602490"/>
                <a:gd name="connsiteY8" fmla="*/ 240015 h 354332"/>
                <a:gd name="connsiteX9" fmla="*/ 18876 w 602490"/>
                <a:gd name="connsiteY9" fmla="*/ 153528 h 354332"/>
                <a:gd name="connsiteX10" fmla="*/ 26847 w 602490"/>
                <a:gd name="connsiteY10" fmla="*/ 66133 h 354332"/>
                <a:gd name="connsiteX11" fmla="*/ 26498 w 602490"/>
                <a:gd name="connsiteY11" fmla="*/ 57414 h 354332"/>
                <a:gd name="connsiteX12" fmla="*/ 80725 w 602490"/>
                <a:gd name="connsiteY12" fmla="*/ 29567 h 354332"/>
                <a:gd name="connsiteX13" fmla="*/ 235516 w 602490"/>
                <a:gd name="connsiteY13" fmla="*/ 0 h 354332"/>
                <a:gd name="connsiteX0" fmla="*/ 235516 w 610144"/>
                <a:gd name="connsiteY0" fmla="*/ 0 h 360520"/>
                <a:gd name="connsiteX1" fmla="*/ 478402 w 610144"/>
                <a:gd name="connsiteY1" fmla="*/ 78582 h 360520"/>
                <a:gd name="connsiteX2" fmla="*/ 602228 w 610144"/>
                <a:gd name="connsiteY2" fmla="*/ 261938 h 360520"/>
                <a:gd name="connsiteX3" fmla="*/ 587940 w 610144"/>
                <a:gd name="connsiteY3" fmla="*/ 328614 h 360520"/>
                <a:gd name="connsiteX4" fmla="*/ 508708 w 610144"/>
                <a:gd name="connsiteY4" fmla="*/ 353012 h 360520"/>
                <a:gd name="connsiteX5" fmla="*/ 426152 w 610144"/>
                <a:gd name="connsiteY5" fmla="*/ 197996 h 360520"/>
                <a:gd name="connsiteX6" fmla="*/ 269543 w 610144"/>
                <a:gd name="connsiteY6" fmla="*/ 146442 h 360520"/>
                <a:gd name="connsiteX7" fmla="*/ 162566 w 610144"/>
                <a:gd name="connsiteY7" fmla="*/ 156911 h 360520"/>
                <a:gd name="connsiteX8" fmla="*/ 61815 w 610144"/>
                <a:gd name="connsiteY8" fmla="*/ 194367 h 360520"/>
                <a:gd name="connsiteX9" fmla="*/ 0 w 610144"/>
                <a:gd name="connsiteY9" fmla="*/ 240015 h 360520"/>
                <a:gd name="connsiteX10" fmla="*/ 18876 w 610144"/>
                <a:gd name="connsiteY10" fmla="*/ 153528 h 360520"/>
                <a:gd name="connsiteX11" fmla="*/ 26847 w 610144"/>
                <a:gd name="connsiteY11" fmla="*/ 66133 h 360520"/>
                <a:gd name="connsiteX12" fmla="*/ 26498 w 610144"/>
                <a:gd name="connsiteY12" fmla="*/ 57414 h 360520"/>
                <a:gd name="connsiteX13" fmla="*/ 80725 w 610144"/>
                <a:gd name="connsiteY13" fmla="*/ 29567 h 360520"/>
                <a:gd name="connsiteX14" fmla="*/ 235516 w 610144"/>
                <a:gd name="connsiteY14" fmla="*/ 0 h 360520"/>
                <a:gd name="connsiteX0" fmla="*/ 235516 w 603697"/>
                <a:gd name="connsiteY0" fmla="*/ 0 h 360520"/>
                <a:gd name="connsiteX1" fmla="*/ 478402 w 603697"/>
                <a:gd name="connsiteY1" fmla="*/ 78582 h 360520"/>
                <a:gd name="connsiteX2" fmla="*/ 566509 w 603697"/>
                <a:gd name="connsiteY2" fmla="*/ 166689 h 360520"/>
                <a:gd name="connsiteX3" fmla="*/ 602228 w 603697"/>
                <a:gd name="connsiteY3" fmla="*/ 261938 h 360520"/>
                <a:gd name="connsiteX4" fmla="*/ 587940 w 603697"/>
                <a:gd name="connsiteY4" fmla="*/ 328614 h 360520"/>
                <a:gd name="connsiteX5" fmla="*/ 508708 w 603697"/>
                <a:gd name="connsiteY5" fmla="*/ 353012 h 360520"/>
                <a:gd name="connsiteX6" fmla="*/ 426152 w 603697"/>
                <a:gd name="connsiteY6" fmla="*/ 197996 h 360520"/>
                <a:gd name="connsiteX7" fmla="*/ 269543 w 603697"/>
                <a:gd name="connsiteY7" fmla="*/ 146442 h 360520"/>
                <a:gd name="connsiteX8" fmla="*/ 162566 w 603697"/>
                <a:gd name="connsiteY8" fmla="*/ 156911 h 360520"/>
                <a:gd name="connsiteX9" fmla="*/ 61815 w 603697"/>
                <a:gd name="connsiteY9" fmla="*/ 194367 h 360520"/>
                <a:gd name="connsiteX10" fmla="*/ 0 w 603697"/>
                <a:gd name="connsiteY10" fmla="*/ 240015 h 360520"/>
                <a:gd name="connsiteX11" fmla="*/ 18876 w 603697"/>
                <a:gd name="connsiteY11" fmla="*/ 153528 h 360520"/>
                <a:gd name="connsiteX12" fmla="*/ 26847 w 603697"/>
                <a:gd name="connsiteY12" fmla="*/ 66133 h 360520"/>
                <a:gd name="connsiteX13" fmla="*/ 26498 w 603697"/>
                <a:gd name="connsiteY13" fmla="*/ 57414 h 360520"/>
                <a:gd name="connsiteX14" fmla="*/ 80725 w 603697"/>
                <a:gd name="connsiteY14" fmla="*/ 29567 h 360520"/>
                <a:gd name="connsiteX15" fmla="*/ 235516 w 603697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94367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  <a:gd name="connsiteX0" fmla="*/ 230753 w 598934"/>
                <a:gd name="connsiteY0" fmla="*/ 0 h 360520"/>
                <a:gd name="connsiteX1" fmla="*/ 473639 w 598934"/>
                <a:gd name="connsiteY1" fmla="*/ 78582 h 360520"/>
                <a:gd name="connsiteX2" fmla="*/ 561746 w 598934"/>
                <a:gd name="connsiteY2" fmla="*/ 166689 h 360520"/>
                <a:gd name="connsiteX3" fmla="*/ 597465 w 598934"/>
                <a:gd name="connsiteY3" fmla="*/ 261938 h 360520"/>
                <a:gd name="connsiteX4" fmla="*/ 583177 w 598934"/>
                <a:gd name="connsiteY4" fmla="*/ 328614 h 360520"/>
                <a:gd name="connsiteX5" fmla="*/ 503945 w 598934"/>
                <a:gd name="connsiteY5" fmla="*/ 353012 h 360520"/>
                <a:gd name="connsiteX6" fmla="*/ 421389 w 598934"/>
                <a:gd name="connsiteY6" fmla="*/ 197996 h 360520"/>
                <a:gd name="connsiteX7" fmla="*/ 264780 w 598934"/>
                <a:gd name="connsiteY7" fmla="*/ 146442 h 360520"/>
                <a:gd name="connsiteX8" fmla="*/ 157803 w 598934"/>
                <a:gd name="connsiteY8" fmla="*/ 156911 h 360520"/>
                <a:gd name="connsiteX9" fmla="*/ 57052 w 598934"/>
                <a:gd name="connsiteY9" fmla="*/ 182460 h 360520"/>
                <a:gd name="connsiteX10" fmla="*/ 0 w 598934"/>
                <a:gd name="connsiteY10" fmla="*/ 204297 h 360520"/>
                <a:gd name="connsiteX11" fmla="*/ 14113 w 598934"/>
                <a:gd name="connsiteY11" fmla="*/ 153528 h 360520"/>
                <a:gd name="connsiteX12" fmla="*/ 22084 w 598934"/>
                <a:gd name="connsiteY12" fmla="*/ 66133 h 360520"/>
                <a:gd name="connsiteX13" fmla="*/ 21735 w 598934"/>
                <a:gd name="connsiteY13" fmla="*/ 57414 h 360520"/>
                <a:gd name="connsiteX14" fmla="*/ 75962 w 598934"/>
                <a:gd name="connsiteY14" fmla="*/ 29567 h 360520"/>
                <a:gd name="connsiteX15" fmla="*/ 230753 w 598934"/>
                <a:gd name="connsiteY15" fmla="*/ 0 h 36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98934" h="360520">
                  <a:moveTo>
                    <a:pt x="230753" y="0"/>
                  </a:moveTo>
                  <a:cubicBezTo>
                    <a:pt x="288301" y="10154"/>
                    <a:pt x="407361" y="15876"/>
                    <a:pt x="473639" y="78582"/>
                  </a:cubicBezTo>
                  <a:cubicBezTo>
                    <a:pt x="526820" y="106363"/>
                    <a:pt x="541108" y="136130"/>
                    <a:pt x="561746" y="166689"/>
                  </a:cubicBezTo>
                  <a:cubicBezTo>
                    <a:pt x="582384" y="197248"/>
                    <a:pt x="593893" y="234951"/>
                    <a:pt x="597465" y="261938"/>
                  </a:cubicBezTo>
                  <a:cubicBezTo>
                    <a:pt x="601037" y="288926"/>
                    <a:pt x="598764" y="313435"/>
                    <a:pt x="583177" y="328614"/>
                  </a:cubicBezTo>
                  <a:cubicBezTo>
                    <a:pt x="567590" y="343793"/>
                    <a:pt x="530910" y="374782"/>
                    <a:pt x="503945" y="353012"/>
                  </a:cubicBezTo>
                  <a:cubicBezTo>
                    <a:pt x="476980" y="331242"/>
                    <a:pt x="461250" y="232424"/>
                    <a:pt x="421389" y="197996"/>
                  </a:cubicBezTo>
                  <a:cubicBezTo>
                    <a:pt x="381528" y="163568"/>
                    <a:pt x="308711" y="153289"/>
                    <a:pt x="264780" y="146442"/>
                  </a:cubicBezTo>
                  <a:cubicBezTo>
                    <a:pt x="220849" y="139595"/>
                    <a:pt x="192424" y="150908"/>
                    <a:pt x="157803" y="156911"/>
                  </a:cubicBezTo>
                  <a:cubicBezTo>
                    <a:pt x="123182" y="162914"/>
                    <a:pt x="86971" y="166406"/>
                    <a:pt x="57052" y="182460"/>
                  </a:cubicBezTo>
                  <a:lnTo>
                    <a:pt x="0" y="204297"/>
                  </a:lnTo>
                  <a:lnTo>
                    <a:pt x="14113" y="153528"/>
                  </a:lnTo>
                  <a:cubicBezTo>
                    <a:pt x="18708" y="123737"/>
                    <a:pt x="21333" y="94490"/>
                    <a:pt x="22084" y="66133"/>
                  </a:cubicBezTo>
                  <a:cubicBezTo>
                    <a:pt x="21968" y="63227"/>
                    <a:pt x="21851" y="60320"/>
                    <a:pt x="21735" y="57414"/>
                  </a:cubicBezTo>
                  <a:lnTo>
                    <a:pt x="75962" y="29567"/>
                  </a:lnTo>
                  <a:cubicBezTo>
                    <a:pt x="123539" y="10528"/>
                    <a:pt x="175847" y="0"/>
                    <a:pt x="230753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95C6DD8-F9A4-498A-84B5-230A2DB427A6}"/>
              </a:ext>
            </a:extLst>
          </p:cNvPr>
          <p:cNvSpPr txBox="1"/>
          <p:nvPr/>
        </p:nvSpPr>
        <p:spPr>
          <a:xfrm>
            <a:off x="2869035" y="2206305"/>
            <a:ext cx="82967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기존 방식 </a:t>
            </a:r>
            <a:r>
              <a:rPr lang="en-US" altLang="ko-KR" sz="28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</a:t>
            </a:r>
            <a:r>
              <a:rPr lang="en-US" altLang="ko-KR" sz="2800" dirty="0"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운전자가 미리 예방하여 사고를 피하는             </a:t>
            </a:r>
            <a:r>
              <a:rPr lang="en-US" altLang="ko-KR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	 </a:t>
            </a:r>
            <a:r>
              <a:rPr lang="ko-KR" altLang="en-US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방식</a:t>
            </a:r>
            <a:endParaRPr lang="en-US" altLang="ko-KR" sz="2800" dirty="0">
              <a:solidFill>
                <a:schemeClr val="bg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endParaRPr lang="en-US" altLang="ko-KR" sz="28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r>
              <a:rPr lang="ko-KR" altLang="en-US" sz="28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구상한 방식 </a:t>
            </a:r>
            <a:r>
              <a:rPr lang="en-US" altLang="ko-KR" sz="2800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:  </a:t>
            </a:r>
            <a:r>
              <a:rPr lang="ko-KR" altLang="en-US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초음파 거리 인식 센서를 이용해 운</a:t>
            </a:r>
            <a:r>
              <a:rPr lang="en-US" altLang="ko-KR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	    </a:t>
            </a:r>
            <a:r>
              <a:rPr lang="ko-KR" altLang="en-US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전자와 보행자가 양방향으로 거리를      </a:t>
            </a:r>
            <a:r>
              <a:rPr lang="en-US" altLang="ko-KR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	    </a:t>
            </a:r>
            <a:r>
              <a:rPr lang="ko-KR" altLang="en-US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인식하여 보이지 않는 부분까지 미</a:t>
            </a:r>
            <a:r>
              <a:rPr lang="en-US" altLang="ko-KR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	    </a:t>
            </a:r>
            <a:r>
              <a:rPr lang="ko-KR" altLang="en-US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리 확인하여 사고를 대처할 수 </a:t>
            </a:r>
            <a:r>
              <a:rPr lang="ko-KR" altLang="en-US" sz="2800" dirty="0" err="1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있도</a:t>
            </a:r>
            <a:r>
              <a:rPr lang="en-US" altLang="ko-KR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		    </a:t>
            </a:r>
            <a:r>
              <a:rPr lang="ko-KR" altLang="en-US" sz="2800" dirty="0">
                <a:solidFill>
                  <a:schemeClr val="bg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록 만든 방식</a:t>
            </a:r>
          </a:p>
        </p:txBody>
      </p:sp>
    </p:spTree>
    <p:extLst>
      <p:ext uri="{BB962C8B-B14F-4D97-AF65-F5344CB8AC3E}">
        <p14:creationId xmlns:p14="http://schemas.microsoft.com/office/powerpoint/2010/main" val="3844036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</Words>
  <Application>Microsoft Office PowerPoint</Application>
  <PresentationFormat>와이드스크린</PresentationFormat>
  <Paragraphs>60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HY동녘M</vt:lpstr>
      <vt:lpstr>배달의민족 주아</vt:lpstr>
      <vt:lpstr>HY동녘B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Hyeon</dc:creator>
  <cp:lastModifiedBy>Minseung Kim</cp:lastModifiedBy>
  <cp:revision>28</cp:revision>
  <dcterms:created xsi:type="dcterms:W3CDTF">2015-12-22T08:55:20Z</dcterms:created>
  <dcterms:modified xsi:type="dcterms:W3CDTF">2019-12-18T07:05:35Z</dcterms:modified>
</cp:coreProperties>
</file>